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5" r:id="rId1"/>
    <p:sldMasterId id="2147483700" r:id="rId2"/>
  </p:sldMasterIdLst>
  <p:notesMasterIdLst>
    <p:notesMasterId r:id="rId37"/>
  </p:notesMasterIdLst>
  <p:sldIdLst>
    <p:sldId id="291" r:id="rId3"/>
    <p:sldId id="262" r:id="rId4"/>
    <p:sldId id="260" r:id="rId5"/>
    <p:sldId id="263" r:id="rId6"/>
    <p:sldId id="299" r:id="rId7"/>
    <p:sldId id="264" r:id="rId8"/>
    <p:sldId id="265" r:id="rId9"/>
    <p:sldId id="266" r:id="rId10"/>
    <p:sldId id="267" r:id="rId11"/>
    <p:sldId id="268" r:id="rId12"/>
    <p:sldId id="269" r:id="rId13"/>
    <p:sldId id="285" r:id="rId14"/>
    <p:sldId id="270" r:id="rId15"/>
    <p:sldId id="271" r:id="rId16"/>
    <p:sldId id="272" r:id="rId17"/>
    <p:sldId id="288" r:id="rId18"/>
    <p:sldId id="289" r:id="rId19"/>
    <p:sldId id="290" r:id="rId20"/>
    <p:sldId id="273" r:id="rId21"/>
    <p:sldId id="274" r:id="rId22"/>
    <p:sldId id="275" r:id="rId23"/>
    <p:sldId id="276" r:id="rId24"/>
    <p:sldId id="296" r:id="rId25"/>
    <p:sldId id="300" r:id="rId26"/>
    <p:sldId id="301" r:id="rId27"/>
    <p:sldId id="292" r:id="rId28"/>
    <p:sldId id="298" r:id="rId29"/>
    <p:sldId id="280" r:id="rId30"/>
    <p:sldId id="282" r:id="rId31"/>
    <p:sldId id="284" r:id="rId32"/>
    <p:sldId id="287" r:id="rId33"/>
    <p:sldId id="297" r:id="rId34"/>
    <p:sldId id="277" r:id="rId35"/>
    <p:sldId id="278"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24" userDrawn="1">
          <p15:clr>
            <a:srgbClr val="A4A3A4"/>
          </p15:clr>
        </p15:guide>
        <p15:guide id="2" orient="horz" pos="2548">
          <p15:clr>
            <a:srgbClr val="A4A3A4"/>
          </p15:clr>
        </p15:guide>
        <p15:guide id="3" orient="horz" pos="1596" userDrawn="1">
          <p15:clr>
            <a:srgbClr val="A4A3A4"/>
          </p15:clr>
        </p15:guide>
        <p15:guide id="4" orient="horz" pos="588" userDrawn="1">
          <p15:clr>
            <a:srgbClr val="A4A3A4"/>
          </p15:clr>
        </p15:guide>
        <p15:guide id="5" orient="horz" pos="732" userDrawn="1">
          <p15:clr>
            <a:srgbClr val="A4A3A4"/>
          </p15:clr>
        </p15:guide>
        <p15:guide id="6" orient="horz" pos="2892" userDrawn="1">
          <p15:clr>
            <a:srgbClr val="A4A3A4"/>
          </p15:clr>
        </p15:guide>
        <p15:guide id="7" pos="5674">
          <p15:clr>
            <a:srgbClr val="A4A3A4"/>
          </p15:clr>
        </p15:guide>
        <p15:guide id="8" pos="3663">
          <p15:clr>
            <a:srgbClr val="A4A3A4"/>
          </p15:clr>
        </p15:guide>
        <p15:guide id="9" pos="259">
          <p15:clr>
            <a:srgbClr val="A4A3A4"/>
          </p15:clr>
        </p15:guide>
        <p15:guide id="10" pos="2880">
          <p15:clr>
            <a:srgbClr val="A4A3A4"/>
          </p15:clr>
        </p15:guide>
        <p15:guide id="11" pos="86">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i1cPWAXWRessgLMONhGNTcEKBkZ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946" y="182"/>
      </p:cViewPr>
      <p:guideLst>
        <p:guide orient="horz" pos="924"/>
        <p:guide orient="horz" pos="2548"/>
        <p:guide orient="horz" pos="1596"/>
        <p:guide orient="horz" pos="588"/>
        <p:guide orient="horz" pos="732"/>
        <p:guide orient="horz" pos="2892"/>
        <p:guide pos="5674"/>
        <p:guide pos="3663"/>
        <p:guide pos="259"/>
        <p:guide pos="2880"/>
        <p:guide pos="8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9" name="Google Shape;62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6" name="Google Shape;63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7" name="Google Shape;65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 name="Google Shape;68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6" name="Google Shape;68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4" name="Google Shape;69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9" name="Google Shape;69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5" name="Google Shape;70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5" name="Google Shape;57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 name="Google Shape;58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1" name="Google Shape;59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7" name="Google Shape;59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1" name="Google Shape;61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normal">
  <p:cSld name="normal">
    <p:bg>
      <p:bgPr>
        <a:solidFill>
          <a:srgbClr val="FFFFFF"/>
        </a:solidFill>
        <a:effectLst/>
      </p:bgPr>
    </p:bg>
    <p:spTree>
      <p:nvGrpSpPr>
        <p:cNvPr id="1" name="Shape 136"/>
        <p:cNvGrpSpPr/>
        <p:nvPr/>
      </p:nvGrpSpPr>
      <p:grpSpPr>
        <a:xfrm>
          <a:off x="0" y="0"/>
          <a:ext cx="0" cy="0"/>
          <a:chOff x="0" y="0"/>
          <a:chExt cx="0" cy="0"/>
        </a:xfrm>
      </p:grpSpPr>
      <p:sp>
        <p:nvSpPr>
          <p:cNvPr id="137" name="Google Shape;137;p28"/>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28"/>
          <p:cNvSpPr txBox="1">
            <a:spLocks noGrp="1"/>
          </p:cNvSpPr>
          <p:nvPr>
            <p:ph type="body" idx="1"/>
          </p:nvPr>
        </p:nvSpPr>
        <p:spPr>
          <a:xfrm>
            <a:off x="149313" y="1200151"/>
            <a:ext cx="8842287" cy="3390899"/>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20040" algn="l">
              <a:spcBef>
                <a:spcPts val="2400"/>
              </a:spcBef>
              <a:spcAft>
                <a:spcPts val="0"/>
              </a:spcAft>
              <a:buSzPts val="1440"/>
              <a:buChar char="►"/>
              <a:defRPr/>
            </a:lvl1pPr>
            <a:lvl2pPr marL="914400" lvl="1" indent="-320040" algn="l">
              <a:spcBef>
                <a:spcPts val="0"/>
              </a:spcBef>
              <a:spcAft>
                <a:spcPts val="0"/>
              </a:spcAft>
              <a:buSzPts val="1440"/>
              <a:buChar char="►"/>
              <a:defRPr/>
            </a:lvl2pPr>
            <a:lvl3pPr marL="1371600" lvl="2" indent="-342900" algn="l">
              <a:spcBef>
                <a:spcPts val="0"/>
              </a:spcBef>
              <a:spcAft>
                <a:spcPts val="0"/>
              </a:spcAft>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9" name="Google Shape;139;p28"/>
          <p:cNvSpPr txBox="1">
            <a:spLocks noGrp="1"/>
          </p:cNvSpPr>
          <p:nvPr>
            <p:ph type="body" idx="2"/>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0" name="Google Shape;140;p28"/>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 col table right">
  <p:cSld name="2 col table right">
    <p:bg>
      <p:bgPr>
        <a:solidFill>
          <a:srgbClr val="FFFFFF"/>
        </a:solidFill>
        <a:effectLst/>
      </p:bgPr>
    </p:bg>
    <p:spTree>
      <p:nvGrpSpPr>
        <p:cNvPr id="1" name="Shape 204"/>
        <p:cNvGrpSpPr/>
        <p:nvPr/>
      </p:nvGrpSpPr>
      <p:grpSpPr>
        <a:xfrm>
          <a:off x="0" y="0"/>
          <a:ext cx="0" cy="0"/>
          <a:chOff x="0" y="0"/>
          <a:chExt cx="0" cy="0"/>
        </a:xfrm>
      </p:grpSpPr>
      <p:sp>
        <p:nvSpPr>
          <p:cNvPr id="205" name="Google Shape;205;p55"/>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4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55"/>
          <p:cNvSpPr txBox="1">
            <a:spLocks noGrp="1"/>
          </p:cNvSpPr>
          <p:nvPr>
            <p:ph type="body" idx="1"/>
          </p:nvPr>
        </p:nvSpPr>
        <p:spPr>
          <a:xfrm>
            <a:off x="149314" y="1201308"/>
            <a:ext cx="4379420" cy="3392043"/>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lvl="0" indent="-309880" algn="l">
              <a:spcBef>
                <a:spcPts val="2400"/>
              </a:spcBef>
              <a:spcAft>
                <a:spcPts val="0"/>
              </a:spcAft>
              <a:buSzPts val="1280"/>
              <a:buFont typeface="Arial"/>
              <a:buChar char="►"/>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7" name="Google Shape;207;p55"/>
          <p:cNvSpPr txBox="1">
            <a:spLocks noGrp="1"/>
          </p:cNvSpPr>
          <p:nvPr>
            <p:ph type="body" idx="2"/>
          </p:nvPr>
        </p:nvSpPr>
        <p:spPr>
          <a:xfrm>
            <a:off x="4615266" y="1201308"/>
            <a:ext cx="4376334"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8" name="Google Shape;208;p55"/>
          <p:cNvSpPr txBox="1">
            <a:spLocks noGrp="1"/>
          </p:cNvSpPr>
          <p:nvPr>
            <p:ph type="body" idx="3"/>
          </p:nvPr>
        </p:nvSpPr>
        <p:spPr>
          <a:xfrm>
            <a:off x="4615267" y="1733550"/>
            <a:ext cx="4376334" cy="2859802"/>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solidFill>
                  <a:schemeClr val="dk1"/>
                </a:solidFill>
                <a:latin typeface="Calibri"/>
                <a:ea typeface="Calibri"/>
                <a:cs typeface="Calibri"/>
                <a:sym typeface="Calibri"/>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9" name="Google Shape;209;p55"/>
          <p:cNvSpPr txBox="1">
            <a:spLocks noGrp="1"/>
          </p:cNvSpPr>
          <p:nvPr>
            <p:ph type="body" idx="4"/>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0" name="Google Shape;210;p55"/>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 col title and captions">
  <p:cSld name="2 col title and captions">
    <p:spTree>
      <p:nvGrpSpPr>
        <p:cNvPr id="1" name="Shape 211"/>
        <p:cNvGrpSpPr/>
        <p:nvPr/>
      </p:nvGrpSpPr>
      <p:grpSpPr>
        <a:xfrm>
          <a:off x="0" y="0"/>
          <a:ext cx="0" cy="0"/>
          <a:chOff x="0" y="0"/>
          <a:chExt cx="0" cy="0"/>
        </a:xfrm>
      </p:grpSpPr>
      <p:sp>
        <p:nvSpPr>
          <p:cNvPr id="212" name="Google Shape;212;p56"/>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56"/>
          <p:cNvSpPr txBox="1">
            <a:spLocks noGrp="1"/>
          </p:cNvSpPr>
          <p:nvPr>
            <p:ph type="body" idx="1"/>
          </p:nvPr>
        </p:nvSpPr>
        <p:spPr>
          <a:xfrm>
            <a:off x="152400" y="1696073"/>
            <a:ext cx="4378412" cy="384175"/>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4" name="Google Shape;214;p56"/>
          <p:cNvSpPr txBox="1">
            <a:spLocks noGrp="1"/>
          </p:cNvSpPr>
          <p:nvPr>
            <p:ph type="body" idx="2"/>
          </p:nvPr>
        </p:nvSpPr>
        <p:spPr>
          <a:xfrm>
            <a:off x="149314" y="2126479"/>
            <a:ext cx="4381414" cy="2464572"/>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lvl="0" indent="-309880" algn="l">
              <a:spcBef>
                <a:spcPts val="2400"/>
              </a:spcBef>
              <a:spcAft>
                <a:spcPts val="0"/>
              </a:spcAft>
              <a:buSzPts val="1280"/>
              <a:buFont typeface="Arial"/>
              <a:buChar char="►"/>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5" name="Google Shape;215;p56"/>
          <p:cNvSpPr txBox="1">
            <a:spLocks noGrp="1"/>
          </p:cNvSpPr>
          <p:nvPr>
            <p:ph type="body" idx="3"/>
          </p:nvPr>
        </p:nvSpPr>
        <p:spPr>
          <a:xfrm>
            <a:off x="4615266" y="1697231"/>
            <a:ext cx="4376334" cy="383017"/>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6" name="Google Shape;216;p56"/>
          <p:cNvSpPr txBox="1">
            <a:spLocks noGrp="1"/>
          </p:cNvSpPr>
          <p:nvPr>
            <p:ph type="body" idx="4"/>
          </p:nvPr>
        </p:nvSpPr>
        <p:spPr>
          <a:xfrm>
            <a:off x="4610186" y="2126479"/>
            <a:ext cx="4397288" cy="2464571"/>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lvl="0" indent="-309880" algn="l">
              <a:spcBef>
                <a:spcPts val="2400"/>
              </a:spcBef>
              <a:spcAft>
                <a:spcPts val="0"/>
              </a:spcAft>
              <a:buSzPts val="1280"/>
              <a:buFont typeface="Arial"/>
              <a:buChar char="►"/>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7" name="Google Shape;217;p56"/>
          <p:cNvSpPr txBox="1">
            <a:spLocks noGrp="1"/>
          </p:cNvSpPr>
          <p:nvPr>
            <p:ph type="body" idx="5"/>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8" name="Google Shape;218;p56"/>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9" name="Google Shape;219;p56"/>
          <p:cNvSpPr txBox="1">
            <a:spLocks noGrp="1"/>
          </p:cNvSpPr>
          <p:nvPr>
            <p:ph type="body" idx="6"/>
          </p:nvPr>
        </p:nvSpPr>
        <p:spPr>
          <a:xfrm>
            <a:off x="141692" y="1200150"/>
            <a:ext cx="8849908"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ormal with subtitle">
  <p:cSld name="normal with subtitle">
    <p:bg>
      <p:bgPr>
        <a:solidFill>
          <a:srgbClr val="FFFFFF"/>
        </a:solidFill>
        <a:effectLst/>
      </p:bgPr>
    </p:bg>
    <p:spTree>
      <p:nvGrpSpPr>
        <p:cNvPr id="1" name="Shape 220"/>
        <p:cNvGrpSpPr/>
        <p:nvPr/>
      </p:nvGrpSpPr>
      <p:grpSpPr>
        <a:xfrm>
          <a:off x="0" y="0"/>
          <a:ext cx="0" cy="0"/>
          <a:chOff x="0" y="0"/>
          <a:chExt cx="0" cy="0"/>
        </a:xfrm>
      </p:grpSpPr>
      <p:sp>
        <p:nvSpPr>
          <p:cNvPr id="221" name="Google Shape;221;p57"/>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2" name="Google Shape;222;p57"/>
          <p:cNvSpPr txBox="1">
            <a:spLocks noGrp="1"/>
          </p:cNvSpPr>
          <p:nvPr>
            <p:ph type="body" idx="1"/>
          </p:nvPr>
        </p:nvSpPr>
        <p:spPr>
          <a:xfrm>
            <a:off x="149313" y="1718441"/>
            <a:ext cx="8842287" cy="2876182"/>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lvl="0" indent="-309880" algn="l">
              <a:spcBef>
                <a:spcPts val="2400"/>
              </a:spcBef>
              <a:spcAft>
                <a:spcPts val="0"/>
              </a:spcAft>
              <a:buSzPts val="1280"/>
              <a:buFont typeface="Arial"/>
              <a:buChar char="►"/>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3" name="Google Shape;223;p57"/>
          <p:cNvSpPr txBox="1">
            <a:spLocks noGrp="1"/>
          </p:cNvSpPr>
          <p:nvPr>
            <p:ph type="body" idx="2"/>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4" name="Google Shape;224;p57"/>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25" name="Google Shape;225;p57"/>
          <p:cNvSpPr txBox="1">
            <a:spLocks noGrp="1"/>
          </p:cNvSpPr>
          <p:nvPr>
            <p:ph type="body" idx="3"/>
          </p:nvPr>
        </p:nvSpPr>
        <p:spPr>
          <a:xfrm>
            <a:off x="141693" y="1200150"/>
            <a:ext cx="8849908"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 col quote on left">
  <p:cSld name="2 col quote on left">
    <p:bg>
      <p:bgPr>
        <a:solidFill>
          <a:srgbClr val="FFFFFF"/>
        </a:solidFill>
        <a:effectLst/>
      </p:bgPr>
    </p:bg>
    <p:spTree>
      <p:nvGrpSpPr>
        <p:cNvPr id="1" name="Shape 226"/>
        <p:cNvGrpSpPr/>
        <p:nvPr/>
      </p:nvGrpSpPr>
      <p:grpSpPr>
        <a:xfrm>
          <a:off x="0" y="0"/>
          <a:ext cx="0" cy="0"/>
          <a:chOff x="0" y="0"/>
          <a:chExt cx="0" cy="0"/>
        </a:xfrm>
      </p:grpSpPr>
      <p:sp>
        <p:nvSpPr>
          <p:cNvPr id="227" name="Google Shape;227;p58"/>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4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8" name="Google Shape;228;p58"/>
          <p:cNvSpPr txBox="1">
            <a:spLocks noGrp="1"/>
          </p:cNvSpPr>
          <p:nvPr>
            <p:ph type="body" idx="1"/>
          </p:nvPr>
        </p:nvSpPr>
        <p:spPr>
          <a:xfrm>
            <a:off x="149314" y="1200152"/>
            <a:ext cx="4379420" cy="3393200"/>
          </a:xfrm>
          <a:prstGeom prst="rect">
            <a:avLst/>
          </a:prstGeom>
          <a:solidFill>
            <a:srgbClr val="418EDF">
              <a:alpha val="40000"/>
            </a:srgbClr>
          </a:solid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ctr" anchorCtr="0">
            <a:noAutofit/>
          </a:bodyPr>
          <a:lstStyle>
            <a:lvl1pPr marL="457200" lvl="0" indent="-228600" algn="l">
              <a:spcBef>
                <a:spcPts val="2400"/>
              </a:spcBef>
              <a:spcAft>
                <a:spcPts val="0"/>
              </a:spcAft>
              <a:buSzPts val="1280"/>
              <a:buFont typeface="Georgia"/>
              <a:buNone/>
              <a:defRPr>
                <a:latin typeface="Georgia"/>
                <a:ea typeface="Georgia"/>
                <a:cs typeface="Georgia"/>
                <a:sym typeface="Georgia"/>
              </a:defRPr>
            </a:lvl1pPr>
            <a:lvl2pPr marL="914400" lvl="1" indent="-228600" algn="l">
              <a:spcBef>
                <a:spcPts val="0"/>
              </a:spcBef>
              <a:spcAft>
                <a:spcPts val="0"/>
              </a:spcAft>
              <a:buSzPts val="1280"/>
              <a:buFont typeface="Georgia"/>
              <a:buNone/>
              <a:defRPr>
                <a:latin typeface="Georgia"/>
                <a:ea typeface="Georgia"/>
                <a:cs typeface="Georgia"/>
                <a:sym typeface="Georgia"/>
              </a:defRPr>
            </a:lvl2pPr>
            <a:lvl3pPr marL="1371600" lvl="2" indent="-228600" algn="l">
              <a:spcBef>
                <a:spcPts val="0"/>
              </a:spcBef>
              <a:spcAft>
                <a:spcPts val="0"/>
              </a:spcAft>
              <a:buSzPts val="1600"/>
              <a:buFont typeface="Georgia"/>
              <a:buNone/>
              <a:defRPr>
                <a:latin typeface="Georgia"/>
                <a:ea typeface="Georgia"/>
                <a:cs typeface="Georgia"/>
                <a:sym typeface="Georgia"/>
              </a:defRPr>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9" name="Google Shape;229;p58"/>
          <p:cNvSpPr txBox="1">
            <a:spLocks noGrp="1"/>
          </p:cNvSpPr>
          <p:nvPr>
            <p:ph type="body" idx="2"/>
          </p:nvPr>
        </p:nvSpPr>
        <p:spPr>
          <a:xfrm>
            <a:off x="4615267" y="1201422"/>
            <a:ext cx="4376334" cy="3391930"/>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solidFill>
                  <a:schemeClr val="dk1"/>
                </a:solidFill>
                <a:latin typeface="Calibri"/>
                <a:ea typeface="Calibri"/>
                <a:cs typeface="Calibri"/>
                <a:sym typeface="Calibri"/>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0" name="Google Shape;230;p58"/>
          <p:cNvSpPr txBox="1">
            <a:spLocks noGrp="1"/>
          </p:cNvSpPr>
          <p:nvPr>
            <p:ph type="body" idx="3"/>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1" name="Google Shape;231;p58"/>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ubble quote on left">
  <p:cSld name="bubble quote on left">
    <p:bg>
      <p:bgPr>
        <a:solidFill>
          <a:srgbClr val="FFFFFF"/>
        </a:solidFill>
        <a:effectLst/>
      </p:bgPr>
    </p:bg>
    <p:spTree>
      <p:nvGrpSpPr>
        <p:cNvPr id="1" name="Shape 232"/>
        <p:cNvGrpSpPr/>
        <p:nvPr/>
      </p:nvGrpSpPr>
      <p:grpSpPr>
        <a:xfrm>
          <a:off x="0" y="0"/>
          <a:ext cx="0" cy="0"/>
          <a:chOff x="0" y="0"/>
          <a:chExt cx="0" cy="0"/>
        </a:xfrm>
      </p:grpSpPr>
      <p:sp>
        <p:nvSpPr>
          <p:cNvPr id="233" name="Google Shape;233;p59"/>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4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59"/>
          <p:cNvSpPr txBox="1">
            <a:spLocks noGrp="1"/>
          </p:cNvSpPr>
          <p:nvPr>
            <p:ph type="body" idx="1"/>
          </p:nvPr>
        </p:nvSpPr>
        <p:spPr>
          <a:xfrm>
            <a:off x="325315" y="1362808"/>
            <a:ext cx="5319347" cy="3068515"/>
          </a:xfrm>
          <a:prstGeom prst="rect">
            <a:avLst/>
          </a:prstGeom>
          <a:noFill/>
          <a:ln>
            <a:noFill/>
          </a:ln>
        </p:spPr>
        <p:txBody>
          <a:bodyPr spcFirstLastPara="1" wrap="square" lIns="91425" tIns="45700" rIns="91425" bIns="45700" anchor="ctr" anchorCtr="0">
            <a:noAutofit/>
          </a:bodyPr>
          <a:lstStyle>
            <a:lvl1pPr marL="457200" lvl="0" indent="-228600" algn="l">
              <a:spcBef>
                <a:spcPts val="2400"/>
              </a:spcBef>
              <a:spcAft>
                <a:spcPts val="0"/>
              </a:spcAft>
              <a:buSzPts val="1280"/>
              <a:buFont typeface="Georgia"/>
              <a:buNone/>
              <a:defRPr>
                <a:latin typeface="Georgia"/>
                <a:ea typeface="Georgia"/>
                <a:cs typeface="Georgia"/>
                <a:sym typeface="Georgia"/>
              </a:defRPr>
            </a:lvl1pPr>
            <a:lvl2pPr marL="914400" lvl="1" indent="-228600" algn="l">
              <a:spcBef>
                <a:spcPts val="0"/>
              </a:spcBef>
              <a:spcAft>
                <a:spcPts val="0"/>
              </a:spcAft>
              <a:buSzPts val="1280"/>
              <a:buFont typeface="Georgia"/>
              <a:buNone/>
              <a:defRPr>
                <a:latin typeface="Georgia"/>
                <a:ea typeface="Georgia"/>
                <a:cs typeface="Georgia"/>
                <a:sym typeface="Georgia"/>
              </a:defRPr>
            </a:lvl2pPr>
            <a:lvl3pPr marL="1371600" lvl="2" indent="-228600" algn="l">
              <a:spcBef>
                <a:spcPts val="0"/>
              </a:spcBef>
              <a:spcAft>
                <a:spcPts val="0"/>
              </a:spcAft>
              <a:buSzPts val="1600"/>
              <a:buFont typeface="Georgia"/>
              <a:buNone/>
              <a:defRPr>
                <a:latin typeface="Georgia"/>
                <a:ea typeface="Georgia"/>
                <a:cs typeface="Georgia"/>
                <a:sym typeface="Georgia"/>
              </a:defRPr>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5" name="Google Shape;235;p59"/>
          <p:cNvSpPr txBox="1">
            <a:spLocks noGrp="1"/>
          </p:cNvSpPr>
          <p:nvPr>
            <p:ph type="body" idx="2"/>
          </p:nvPr>
        </p:nvSpPr>
        <p:spPr>
          <a:xfrm>
            <a:off x="4615267" y="1201422"/>
            <a:ext cx="4376334" cy="3391930"/>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solidFill>
                  <a:schemeClr val="dk1"/>
                </a:solidFill>
                <a:latin typeface="Calibri"/>
                <a:ea typeface="Calibri"/>
                <a:cs typeface="Calibri"/>
                <a:sym typeface="Calibri"/>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6" name="Google Shape;236;p59"/>
          <p:cNvSpPr txBox="1">
            <a:spLocks noGrp="1"/>
          </p:cNvSpPr>
          <p:nvPr>
            <p:ph type="body" idx="3"/>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7" name="Google Shape;237;p59"/>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38" name="Google Shape;238;p59"/>
          <p:cNvSpPr/>
          <p:nvPr/>
        </p:nvSpPr>
        <p:spPr>
          <a:xfrm>
            <a:off x="149313" y="1201423"/>
            <a:ext cx="5671042" cy="3391930"/>
          </a:xfrm>
          <a:prstGeom prst="wedgeRoundRectCallout">
            <a:avLst>
              <a:gd name="adj1" fmla="val 62953"/>
              <a:gd name="adj2" fmla="val 4749"/>
              <a:gd name="adj3" fmla="val 16667"/>
            </a:avLst>
          </a:prstGeom>
          <a:solidFill>
            <a:srgbClr val="418EDF">
              <a:alpha val="39607"/>
            </a:srgbClr>
          </a:solid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 col quote on right">
  <p:cSld name="2 col quote on right">
    <p:bg>
      <p:bgPr>
        <a:solidFill>
          <a:srgbClr val="FFFFFF"/>
        </a:solidFill>
        <a:effectLst/>
      </p:bgPr>
    </p:bg>
    <p:spTree>
      <p:nvGrpSpPr>
        <p:cNvPr id="1" name="Shape 239"/>
        <p:cNvGrpSpPr/>
        <p:nvPr/>
      </p:nvGrpSpPr>
      <p:grpSpPr>
        <a:xfrm>
          <a:off x="0" y="0"/>
          <a:ext cx="0" cy="0"/>
          <a:chOff x="0" y="0"/>
          <a:chExt cx="0" cy="0"/>
        </a:xfrm>
      </p:grpSpPr>
      <p:sp>
        <p:nvSpPr>
          <p:cNvPr id="240" name="Google Shape;240;p60"/>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4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 name="Google Shape;241;p60"/>
          <p:cNvSpPr txBox="1">
            <a:spLocks noGrp="1"/>
          </p:cNvSpPr>
          <p:nvPr>
            <p:ph type="body" idx="1"/>
          </p:nvPr>
        </p:nvSpPr>
        <p:spPr>
          <a:xfrm>
            <a:off x="149314" y="1200152"/>
            <a:ext cx="4379420" cy="3393200"/>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lvl="0" indent="-309880" algn="l">
              <a:spcBef>
                <a:spcPts val="2400"/>
              </a:spcBef>
              <a:spcAft>
                <a:spcPts val="0"/>
              </a:spcAft>
              <a:buSzPts val="1280"/>
              <a:buFont typeface="Arial"/>
              <a:buChar char="►"/>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2" name="Google Shape;242;p60"/>
          <p:cNvSpPr txBox="1">
            <a:spLocks noGrp="1"/>
          </p:cNvSpPr>
          <p:nvPr>
            <p:ph type="body" idx="2"/>
          </p:nvPr>
        </p:nvSpPr>
        <p:spPr>
          <a:xfrm>
            <a:off x="4615267" y="1201422"/>
            <a:ext cx="4376334" cy="3391930"/>
          </a:xfrm>
          <a:prstGeom prst="rect">
            <a:avLst/>
          </a:prstGeom>
          <a:solidFill>
            <a:srgbClr val="418EDF">
              <a:alpha val="40000"/>
            </a:srgbClr>
          </a:solid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l">
              <a:spcBef>
                <a:spcPts val="2400"/>
              </a:spcBef>
              <a:spcAft>
                <a:spcPts val="0"/>
              </a:spcAft>
              <a:buSzPts val="1280"/>
              <a:buFont typeface="Georgia"/>
              <a:buNone/>
              <a:defRPr sz="1600">
                <a:solidFill>
                  <a:schemeClr val="dk1"/>
                </a:solidFill>
                <a:latin typeface="Georgia"/>
                <a:ea typeface="Georgia"/>
                <a:cs typeface="Georgia"/>
                <a:sym typeface="Georgia"/>
              </a:defRPr>
            </a:lvl1pPr>
            <a:lvl2pPr marL="914400" lvl="1" indent="-228600" algn="l">
              <a:spcBef>
                <a:spcPts val="0"/>
              </a:spcBef>
              <a:spcAft>
                <a:spcPts val="0"/>
              </a:spcAft>
              <a:buSzPts val="1280"/>
              <a:buFont typeface="Georgia"/>
              <a:buNone/>
              <a:defRPr>
                <a:latin typeface="Georgia"/>
                <a:ea typeface="Georgia"/>
                <a:cs typeface="Georgia"/>
                <a:sym typeface="Georgia"/>
              </a:defRPr>
            </a:lvl2pPr>
            <a:lvl3pPr marL="1371600" lvl="2" indent="-228600" algn="l">
              <a:spcBef>
                <a:spcPts val="0"/>
              </a:spcBef>
              <a:spcAft>
                <a:spcPts val="0"/>
              </a:spcAft>
              <a:buSzPts val="1600"/>
              <a:buFont typeface="Georgia"/>
              <a:buNone/>
              <a:defRPr>
                <a:latin typeface="Georgia"/>
                <a:ea typeface="Georgia"/>
                <a:cs typeface="Georgia"/>
                <a:sym typeface="Georgia"/>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3" name="Google Shape;243;p60"/>
          <p:cNvSpPr txBox="1">
            <a:spLocks noGrp="1"/>
          </p:cNvSpPr>
          <p:nvPr>
            <p:ph type="body" idx="3"/>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4" name="Google Shape;244;p60"/>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ormal wide">
  <p:cSld name="normal wide">
    <p:spTree>
      <p:nvGrpSpPr>
        <p:cNvPr id="1" name="Shape 245"/>
        <p:cNvGrpSpPr/>
        <p:nvPr/>
      </p:nvGrpSpPr>
      <p:grpSpPr>
        <a:xfrm>
          <a:off x="0" y="0"/>
          <a:ext cx="0" cy="0"/>
          <a:chOff x="0" y="0"/>
          <a:chExt cx="0" cy="0"/>
        </a:xfrm>
      </p:grpSpPr>
      <p:sp>
        <p:nvSpPr>
          <p:cNvPr id="246" name="Google Shape;246;p61"/>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7" name="Google Shape;247;p61"/>
          <p:cNvSpPr txBox="1">
            <a:spLocks noGrp="1"/>
          </p:cNvSpPr>
          <p:nvPr>
            <p:ph type="body" idx="1"/>
          </p:nvPr>
        </p:nvSpPr>
        <p:spPr>
          <a:xfrm>
            <a:off x="149313" y="1200151"/>
            <a:ext cx="8842287" cy="1664969"/>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lvl="0" indent="-309880" algn="l">
              <a:spcBef>
                <a:spcPts val="2400"/>
              </a:spcBef>
              <a:spcAft>
                <a:spcPts val="0"/>
              </a:spcAft>
              <a:buSzPts val="1280"/>
              <a:buFont typeface="Arial"/>
              <a:buChar char="►"/>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8" name="Google Shape;248;p61"/>
          <p:cNvSpPr txBox="1">
            <a:spLocks noGrp="1"/>
          </p:cNvSpPr>
          <p:nvPr>
            <p:ph type="body" idx="2"/>
          </p:nvPr>
        </p:nvSpPr>
        <p:spPr>
          <a:xfrm>
            <a:off x="149313" y="2926081"/>
            <a:ext cx="8842288" cy="1668542"/>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lvl="0" indent="-309880" algn="l">
              <a:spcBef>
                <a:spcPts val="2400"/>
              </a:spcBef>
              <a:spcAft>
                <a:spcPts val="0"/>
              </a:spcAft>
              <a:buSzPts val="1280"/>
              <a:buFont typeface="Arial"/>
              <a:buChar char="►"/>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9" name="Google Shape;249;p61"/>
          <p:cNvSpPr txBox="1">
            <a:spLocks noGrp="1"/>
          </p:cNvSpPr>
          <p:nvPr>
            <p:ph type="body" idx="3"/>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0" name="Google Shape;250;p61"/>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 stacked above 1 wide">
  <p:cSld name="2 stacked above 1 wide">
    <p:spTree>
      <p:nvGrpSpPr>
        <p:cNvPr id="1" name="Shape 251"/>
        <p:cNvGrpSpPr/>
        <p:nvPr/>
      </p:nvGrpSpPr>
      <p:grpSpPr>
        <a:xfrm>
          <a:off x="0" y="0"/>
          <a:ext cx="0" cy="0"/>
          <a:chOff x="0" y="0"/>
          <a:chExt cx="0" cy="0"/>
        </a:xfrm>
      </p:grpSpPr>
      <p:sp>
        <p:nvSpPr>
          <p:cNvPr id="252" name="Google Shape;252;p62"/>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3" name="Google Shape;253;p62"/>
          <p:cNvSpPr txBox="1">
            <a:spLocks noGrp="1"/>
          </p:cNvSpPr>
          <p:nvPr>
            <p:ph type="body" idx="1"/>
          </p:nvPr>
        </p:nvSpPr>
        <p:spPr>
          <a:xfrm>
            <a:off x="149314" y="1200151"/>
            <a:ext cx="4381414" cy="1664969"/>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lvl="0" indent="-309880" algn="l">
              <a:spcBef>
                <a:spcPts val="2400"/>
              </a:spcBef>
              <a:spcAft>
                <a:spcPts val="0"/>
              </a:spcAft>
              <a:buSzPts val="1280"/>
              <a:buFont typeface="Arial"/>
              <a:buChar char="►"/>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4" name="Google Shape;254;p62"/>
          <p:cNvSpPr txBox="1">
            <a:spLocks noGrp="1"/>
          </p:cNvSpPr>
          <p:nvPr>
            <p:ph type="body" idx="2"/>
          </p:nvPr>
        </p:nvSpPr>
        <p:spPr>
          <a:xfrm>
            <a:off x="4610187" y="1200151"/>
            <a:ext cx="4381414" cy="1664969"/>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lvl="0" indent="-309880" algn="l">
              <a:spcBef>
                <a:spcPts val="2400"/>
              </a:spcBef>
              <a:spcAft>
                <a:spcPts val="0"/>
              </a:spcAft>
              <a:buSzPts val="1280"/>
              <a:buFont typeface="Arial"/>
              <a:buChar char="►"/>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5" name="Google Shape;255;p62"/>
          <p:cNvSpPr txBox="1">
            <a:spLocks noGrp="1"/>
          </p:cNvSpPr>
          <p:nvPr>
            <p:ph type="body" idx="3"/>
          </p:nvPr>
        </p:nvSpPr>
        <p:spPr>
          <a:xfrm>
            <a:off x="149313" y="2926081"/>
            <a:ext cx="8842288" cy="1668542"/>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lvl="0" indent="-309880" algn="l">
              <a:spcBef>
                <a:spcPts val="2400"/>
              </a:spcBef>
              <a:spcAft>
                <a:spcPts val="0"/>
              </a:spcAft>
              <a:buSzPts val="1280"/>
              <a:buFont typeface="Arial"/>
              <a:buChar char="►"/>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6" name="Google Shape;256;p62"/>
          <p:cNvSpPr txBox="1">
            <a:spLocks noGrp="1"/>
          </p:cNvSpPr>
          <p:nvPr>
            <p:ph type="body" idx="4"/>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7" name="Google Shape;257;p62"/>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 stacked below one wide">
  <p:cSld name="2 stacked below one wide">
    <p:spTree>
      <p:nvGrpSpPr>
        <p:cNvPr id="1" name="Shape 258"/>
        <p:cNvGrpSpPr/>
        <p:nvPr/>
      </p:nvGrpSpPr>
      <p:grpSpPr>
        <a:xfrm>
          <a:off x="0" y="0"/>
          <a:ext cx="0" cy="0"/>
          <a:chOff x="0" y="0"/>
          <a:chExt cx="0" cy="0"/>
        </a:xfrm>
      </p:grpSpPr>
      <p:sp>
        <p:nvSpPr>
          <p:cNvPr id="259" name="Google Shape;259;p63"/>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0" name="Google Shape;260;p63"/>
          <p:cNvSpPr txBox="1">
            <a:spLocks noGrp="1"/>
          </p:cNvSpPr>
          <p:nvPr>
            <p:ph type="body" idx="1"/>
          </p:nvPr>
        </p:nvSpPr>
        <p:spPr>
          <a:xfrm>
            <a:off x="149313" y="1200151"/>
            <a:ext cx="8842287" cy="1664969"/>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lvl="0" indent="-309880" algn="l">
              <a:spcBef>
                <a:spcPts val="2400"/>
              </a:spcBef>
              <a:spcAft>
                <a:spcPts val="0"/>
              </a:spcAft>
              <a:buSzPts val="1280"/>
              <a:buFont typeface="Arial"/>
              <a:buChar char="►"/>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1" name="Google Shape;261;p63"/>
          <p:cNvSpPr txBox="1">
            <a:spLocks noGrp="1"/>
          </p:cNvSpPr>
          <p:nvPr>
            <p:ph type="body" idx="2"/>
          </p:nvPr>
        </p:nvSpPr>
        <p:spPr>
          <a:xfrm>
            <a:off x="149313" y="2926081"/>
            <a:ext cx="4381414" cy="1664969"/>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lvl="0" indent="-309880" algn="l">
              <a:spcBef>
                <a:spcPts val="2400"/>
              </a:spcBef>
              <a:spcAft>
                <a:spcPts val="0"/>
              </a:spcAft>
              <a:buSzPts val="1280"/>
              <a:buFont typeface="Arial"/>
              <a:buChar char="►"/>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2" name="Google Shape;262;p63"/>
          <p:cNvSpPr txBox="1">
            <a:spLocks noGrp="1"/>
          </p:cNvSpPr>
          <p:nvPr>
            <p:ph type="body" idx="3"/>
          </p:nvPr>
        </p:nvSpPr>
        <p:spPr>
          <a:xfrm>
            <a:off x="4610186" y="2926081"/>
            <a:ext cx="4381414" cy="1664969"/>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lvl="0" indent="-309880" algn="l">
              <a:spcBef>
                <a:spcPts val="2400"/>
              </a:spcBef>
              <a:spcAft>
                <a:spcPts val="0"/>
              </a:spcAft>
              <a:buSzPts val="1280"/>
              <a:buFont typeface="Arial"/>
              <a:buChar char="►"/>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3" name="Google Shape;263;p63"/>
          <p:cNvSpPr txBox="1">
            <a:spLocks noGrp="1"/>
          </p:cNvSpPr>
          <p:nvPr>
            <p:ph type="body" idx="4"/>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4" name="Google Shape;264;p63"/>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 on left, 1 on right">
  <p:cSld name="2 on left, 1 on right">
    <p:spTree>
      <p:nvGrpSpPr>
        <p:cNvPr id="1" name="Shape 265"/>
        <p:cNvGrpSpPr/>
        <p:nvPr/>
      </p:nvGrpSpPr>
      <p:grpSpPr>
        <a:xfrm>
          <a:off x="0" y="0"/>
          <a:ext cx="0" cy="0"/>
          <a:chOff x="0" y="0"/>
          <a:chExt cx="0" cy="0"/>
        </a:xfrm>
      </p:grpSpPr>
      <p:sp>
        <p:nvSpPr>
          <p:cNvPr id="266" name="Google Shape;266;p64"/>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 name="Google Shape;267;p64"/>
          <p:cNvSpPr txBox="1">
            <a:spLocks noGrp="1"/>
          </p:cNvSpPr>
          <p:nvPr>
            <p:ph type="body" idx="1"/>
          </p:nvPr>
        </p:nvSpPr>
        <p:spPr>
          <a:xfrm>
            <a:off x="149314" y="1200151"/>
            <a:ext cx="4381414" cy="1664969"/>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lvl="0" indent="-309880" algn="l">
              <a:spcBef>
                <a:spcPts val="2400"/>
              </a:spcBef>
              <a:spcAft>
                <a:spcPts val="0"/>
              </a:spcAft>
              <a:buSzPts val="1280"/>
              <a:buFont typeface="Arial"/>
              <a:buChar char="►"/>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8" name="Google Shape;268;p64"/>
          <p:cNvSpPr txBox="1">
            <a:spLocks noGrp="1"/>
          </p:cNvSpPr>
          <p:nvPr>
            <p:ph type="body" idx="2"/>
          </p:nvPr>
        </p:nvSpPr>
        <p:spPr>
          <a:xfrm>
            <a:off x="149313" y="2926081"/>
            <a:ext cx="4381414" cy="1664969"/>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lvl="0" indent="-309880" algn="l">
              <a:spcBef>
                <a:spcPts val="2400"/>
              </a:spcBef>
              <a:spcAft>
                <a:spcPts val="0"/>
              </a:spcAft>
              <a:buSzPts val="1280"/>
              <a:buFont typeface="Arial"/>
              <a:buChar char="►"/>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9" name="Google Shape;269;p64"/>
          <p:cNvSpPr txBox="1">
            <a:spLocks noGrp="1"/>
          </p:cNvSpPr>
          <p:nvPr>
            <p:ph type="body" idx="3"/>
          </p:nvPr>
        </p:nvSpPr>
        <p:spPr>
          <a:xfrm>
            <a:off x="4610186" y="1200151"/>
            <a:ext cx="4381414" cy="3390899"/>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lvl="0" indent="-309880" algn="l">
              <a:spcBef>
                <a:spcPts val="2400"/>
              </a:spcBef>
              <a:spcAft>
                <a:spcPts val="0"/>
              </a:spcAft>
              <a:buSzPts val="1280"/>
              <a:buFont typeface="Arial"/>
              <a:buChar char="►"/>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0" name="Google Shape;270;p64"/>
          <p:cNvSpPr txBox="1">
            <a:spLocks noGrp="1"/>
          </p:cNvSpPr>
          <p:nvPr>
            <p:ph type="body" idx="4"/>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1" name="Google Shape;271;p64"/>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47"/>
        <p:cNvGrpSpPr/>
        <p:nvPr/>
      </p:nvGrpSpPr>
      <p:grpSpPr>
        <a:xfrm>
          <a:off x="0" y="0"/>
          <a:ext cx="0" cy="0"/>
          <a:chOff x="0" y="0"/>
          <a:chExt cx="0" cy="0"/>
        </a:xfrm>
      </p:grpSpPr>
      <p:sp>
        <p:nvSpPr>
          <p:cNvPr id="148" name="Google Shape;148;p30"/>
          <p:cNvSpPr/>
          <p:nvPr/>
        </p:nvSpPr>
        <p:spPr>
          <a:xfrm>
            <a:off x="1" y="571500"/>
            <a:ext cx="6856214" cy="400050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0"/>
          <p:cNvSpPr/>
          <p:nvPr/>
        </p:nvSpPr>
        <p:spPr>
          <a:xfrm>
            <a:off x="6952697" y="571500"/>
            <a:ext cx="2193989" cy="4000501"/>
          </a:xfrm>
          <a:prstGeom prst="rect">
            <a:avLst/>
          </a:prstGeom>
          <a:solidFill>
            <a:srgbClr val="C8C8C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0"/>
          <p:cNvSpPr txBox="1">
            <a:spLocks noGrp="1"/>
          </p:cNvSpPr>
          <p:nvPr>
            <p:ph type="ctrTitle"/>
          </p:nvPr>
        </p:nvSpPr>
        <p:spPr>
          <a:xfrm>
            <a:off x="802386" y="973836"/>
            <a:ext cx="5486400" cy="244144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FFFFFF"/>
              </a:buClr>
              <a:buSzPts val="4425"/>
              <a:buFont typeface="Georgia"/>
              <a:buNone/>
              <a:defRPr sz="4425">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30"/>
          <p:cNvSpPr txBox="1">
            <a:spLocks noGrp="1"/>
          </p:cNvSpPr>
          <p:nvPr>
            <p:ph type="subTitle" idx="1"/>
          </p:nvPr>
        </p:nvSpPr>
        <p:spPr>
          <a:xfrm>
            <a:off x="825011" y="3502685"/>
            <a:ext cx="5486400" cy="685800"/>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rmAutofit/>
          </a:bodyPr>
          <a:lstStyle>
            <a:lvl1pPr lvl="0" algn="l">
              <a:spcBef>
                <a:spcPts val="2400"/>
              </a:spcBef>
              <a:spcAft>
                <a:spcPts val="0"/>
              </a:spcAft>
              <a:buSzPts val="1320"/>
              <a:buNone/>
              <a:defRPr sz="1650" cap="none">
                <a:solidFill>
                  <a:srgbClr val="B3CBFB"/>
                </a:solidFill>
              </a:defRPr>
            </a:lvl1pPr>
            <a:lvl2pPr lvl="1" algn="ctr">
              <a:spcBef>
                <a:spcPts val="0"/>
              </a:spcBef>
              <a:spcAft>
                <a:spcPts val="0"/>
              </a:spcAft>
              <a:buSzPts val="1320"/>
              <a:buNone/>
              <a:defRPr sz="1650"/>
            </a:lvl2pPr>
            <a:lvl3pPr lvl="2" algn="ctr">
              <a:spcBef>
                <a:spcPts val="0"/>
              </a:spcBef>
              <a:spcAft>
                <a:spcPts val="0"/>
              </a:spcAft>
              <a:buSzPts val="1650"/>
              <a:buNone/>
              <a:defRPr sz="1650"/>
            </a:lvl3pPr>
            <a:lvl4pPr lvl="3" algn="ctr">
              <a:spcBef>
                <a:spcPts val="300"/>
              </a:spcBef>
              <a:spcAft>
                <a:spcPts val="0"/>
              </a:spcAft>
              <a:buClr>
                <a:schemeClr val="dk1"/>
              </a:buClr>
              <a:buSzPts val="1500"/>
              <a:buNone/>
              <a:defRPr sz="1500"/>
            </a:lvl4pPr>
            <a:lvl5pPr lvl="4" algn="ctr">
              <a:spcBef>
                <a:spcPts val="300"/>
              </a:spcBef>
              <a:spcAft>
                <a:spcPts val="0"/>
              </a:spcAft>
              <a:buClr>
                <a:schemeClr val="dk1"/>
              </a:buClr>
              <a:buSzPts val="1500"/>
              <a:buNone/>
              <a:defRPr sz="1500"/>
            </a:lvl5pPr>
            <a:lvl6pPr lvl="5" algn="ctr">
              <a:spcBef>
                <a:spcPts val="300"/>
              </a:spcBef>
              <a:spcAft>
                <a:spcPts val="0"/>
              </a:spcAft>
              <a:buClr>
                <a:schemeClr val="dk1"/>
              </a:buClr>
              <a:buSzPts val="1500"/>
              <a:buNone/>
              <a:defRPr sz="1500"/>
            </a:lvl6pPr>
            <a:lvl7pPr lvl="6" algn="ctr">
              <a:spcBef>
                <a:spcPts val="300"/>
              </a:spcBef>
              <a:spcAft>
                <a:spcPts val="0"/>
              </a:spcAft>
              <a:buClr>
                <a:schemeClr val="dk1"/>
              </a:buClr>
              <a:buSzPts val="1500"/>
              <a:buNone/>
              <a:defRPr sz="1500"/>
            </a:lvl7pPr>
            <a:lvl8pPr lvl="7" algn="ctr">
              <a:spcBef>
                <a:spcPts val="300"/>
              </a:spcBef>
              <a:spcAft>
                <a:spcPts val="0"/>
              </a:spcAft>
              <a:buClr>
                <a:schemeClr val="dk1"/>
              </a:buClr>
              <a:buSzPts val="1500"/>
              <a:buNone/>
              <a:defRPr sz="1500"/>
            </a:lvl8pPr>
            <a:lvl9pPr lvl="8" algn="ctr">
              <a:spcBef>
                <a:spcPts val="300"/>
              </a:spcBef>
              <a:spcAft>
                <a:spcPts val="0"/>
              </a:spcAft>
              <a:buClr>
                <a:schemeClr val="dk1"/>
              </a:buClr>
              <a:buSzPts val="1500"/>
              <a:buNone/>
              <a:defRPr sz="1500"/>
            </a:lvl9pPr>
          </a:lstStyle>
          <a:p>
            <a:endParaRPr/>
          </a:p>
        </p:txBody>
      </p:sp>
      <p:sp>
        <p:nvSpPr>
          <p:cNvPr id="152" name="Google Shape;152;p3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3" name="Google Shape;153;p3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4" name="Google Shape;154;p30"/>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 on left, 2 on right">
  <p:cSld name="1 on left, 2 on right">
    <p:spTree>
      <p:nvGrpSpPr>
        <p:cNvPr id="1" name="Shape 272"/>
        <p:cNvGrpSpPr/>
        <p:nvPr/>
      </p:nvGrpSpPr>
      <p:grpSpPr>
        <a:xfrm>
          <a:off x="0" y="0"/>
          <a:ext cx="0" cy="0"/>
          <a:chOff x="0" y="0"/>
          <a:chExt cx="0" cy="0"/>
        </a:xfrm>
      </p:grpSpPr>
      <p:sp>
        <p:nvSpPr>
          <p:cNvPr id="273" name="Google Shape;273;p65"/>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4" name="Google Shape;274;p65"/>
          <p:cNvSpPr txBox="1">
            <a:spLocks noGrp="1"/>
          </p:cNvSpPr>
          <p:nvPr>
            <p:ph type="body" idx="1"/>
          </p:nvPr>
        </p:nvSpPr>
        <p:spPr>
          <a:xfrm>
            <a:off x="149314" y="1200151"/>
            <a:ext cx="4381414" cy="3390899"/>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lvl="0" indent="-309880" algn="l">
              <a:spcBef>
                <a:spcPts val="2400"/>
              </a:spcBef>
              <a:spcAft>
                <a:spcPts val="0"/>
              </a:spcAft>
              <a:buSzPts val="1280"/>
              <a:buFont typeface="Arial"/>
              <a:buChar char="►"/>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5" name="Google Shape;275;p65"/>
          <p:cNvSpPr txBox="1">
            <a:spLocks noGrp="1"/>
          </p:cNvSpPr>
          <p:nvPr>
            <p:ph type="body" idx="2"/>
          </p:nvPr>
        </p:nvSpPr>
        <p:spPr>
          <a:xfrm>
            <a:off x="4610186" y="1200151"/>
            <a:ext cx="4381414" cy="1664969"/>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lvl="0" indent="-309880" algn="l">
              <a:spcBef>
                <a:spcPts val="2400"/>
              </a:spcBef>
              <a:spcAft>
                <a:spcPts val="0"/>
              </a:spcAft>
              <a:buSzPts val="1280"/>
              <a:buFont typeface="Arial"/>
              <a:buChar char="►"/>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6" name="Google Shape;276;p65"/>
          <p:cNvSpPr txBox="1">
            <a:spLocks noGrp="1"/>
          </p:cNvSpPr>
          <p:nvPr>
            <p:ph type="body" idx="3"/>
          </p:nvPr>
        </p:nvSpPr>
        <p:spPr>
          <a:xfrm>
            <a:off x="4610186" y="2926081"/>
            <a:ext cx="4397288" cy="1664969"/>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lvl="0" indent="-309880" algn="l">
              <a:spcBef>
                <a:spcPts val="2400"/>
              </a:spcBef>
              <a:spcAft>
                <a:spcPts val="0"/>
              </a:spcAft>
              <a:buSzPts val="1280"/>
              <a:buFont typeface="Arial"/>
              <a:buChar char="►"/>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7" name="Google Shape;277;p65"/>
          <p:cNvSpPr txBox="1">
            <a:spLocks noGrp="1"/>
          </p:cNvSpPr>
          <p:nvPr>
            <p:ph type="body" idx="4"/>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8" name="Google Shape;278;p65"/>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 col">
  <p:cSld name="3 col">
    <p:bg>
      <p:bgPr>
        <a:solidFill>
          <a:srgbClr val="FFFFFF"/>
        </a:solidFill>
        <a:effectLst/>
      </p:bgPr>
    </p:bg>
    <p:spTree>
      <p:nvGrpSpPr>
        <p:cNvPr id="1" name="Shape 279"/>
        <p:cNvGrpSpPr/>
        <p:nvPr/>
      </p:nvGrpSpPr>
      <p:grpSpPr>
        <a:xfrm>
          <a:off x="0" y="0"/>
          <a:ext cx="0" cy="0"/>
          <a:chOff x="0" y="0"/>
          <a:chExt cx="0" cy="0"/>
        </a:xfrm>
      </p:grpSpPr>
      <p:sp>
        <p:nvSpPr>
          <p:cNvPr id="280" name="Google Shape;280;p66"/>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4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1" name="Google Shape;281;p66"/>
          <p:cNvSpPr txBox="1">
            <a:spLocks noGrp="1"/>
          </p:cNvSpPr>
          <p:nvPr>
            <p:ph type="body" idx="1"/>
          </p:nvPr>
        </p:nvSpPr>
        <p:spPr>
          <a:xfrm>
            <a:off x="149314" y="1200151"/>
            <a:ext cx="2832014" cy="3394472"/>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solidFill>
                  <a:schemeClr val="dk1"/>
                </a:solidFill>
                <a:latin typeface="Calibri"/>
                <a:ea typeface="Calibri"/>
                <a:cs typeface="Calibri"/>
                <a:sym typeface="Calibri"/>
              </a:defRPr>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2" name="Google Shape;282;p66"/>
          <p:cNvSpPr txBox="1">
            <a:spLocks noGrp="1"/>
          </p:cNvSpPr>
          <p:nvPr>
            <p:ph type="body" idx="2"/>
          </p:nvPr>
        </p:nvSpPr>
        <p:spPr>
          <a:xfrm>
            <a:off x="3154450" y="1200151"/>
            <a:ext cx="2832014" cy="3394472"/>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solidFill>
                  <a:schemeClr val="dk1"/>
                </a:solidFill>
                <a:latin typeface="Calibri"/>
                <a:ea typeface="Calibri"/>
                <a:cs typeface="Calibri"/>
                <a:sym typeface="Calibri"/>
              </a:defRPr>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3" name="Google Shape;283;p66"/>
          <p:cNvSpPr txBox="1">
            <a:spLocks noGrp="1"/>
          </p:cNvSpPr>
          <p:nvPr>
            <p:ph type="body" idx="3"/>
          </p:nvPr>
        </p:nvSpPr>
        <p:spPr>
          <a:xfrm>
            <a:off x="6159587" y="1200151"/>
            <a:ext cx="2832014" cy="3394472"/>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solidFill>
                  <a:schemeClr val="dk1"/>
                </a:solidFill>
                <a:latin typeface="Calibri"/>
                <a:ea typeface="Calibri"/>
                <a:cs typeface="Calibri"/>
                <a:sym typeface="Calibri"/>
              </a:defRPr>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4" name="Google Shape;284;p66"/>
          <p:cNvSpPr txBox="1">
            <a:spLocks noGrp="1"/>
          </p:cNvSpPr>
          <p:nvPr>
            <p:ph type="body" idx="4"/>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5" name="Google Shape;285;p66"/>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 col and 3 top captions">
  <p:cSld name="3 col and 3 top captions">
    <p:bg>
      <p:bgPr>
        <a:solidFill>
          <a:srgbClr val="FFFFFF"/>
        </a:solidFill>
        <a:effectLst/>
      </p:bgPr>
    </p:bg>
    <p:spTree>
      <p:nvGrpSpPr>
        <p:cNvPr id="1" name="Shape 286"/>
        <p:cNvGrpSpPr/>
        <p:nvPr/>
      </p:nvGrpSpPr>
      <p:grpSpPr>
        <a:xfrm>
          <a:off x="0" y="0"/>
          <a:ext cx="0" cy="0"/>
          <a:chOff x="0" y="0"/>
          <a:chExt cx="0" cy="0"/>
        </a:xfrm>
      </p:grpSpPr>
      <p:sp>
        <p:nvSpPr>
          <p:cNvPr id="287" name="Google Shape;287;p67"/>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4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8" name="Google Shape;288;p67"/>
          <p:cNvSpPr txBox="1">
            <a:spLocks noGrp="1"/>
          </p:cNvSpPr>
          <p:nvPr>
            <p:ph type="body" idx="1"/>
          </p:nvPr>
        </p:nvSpPr>
        <p:spPr>
          <a:xfrm>
            <a:off x="141693" y="1200151"/>
            <a:ext cx="2839636"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9" name="Google Shape;289;p67"/>
          <p:cNvSpPr txBox="1">
            <a:spLocks noGrp="1"/>
          </p:cNvSpPr>
          <p:nvPr>
            <p:ph type="body" idx="2"/>
          </p:nvPr>
        </p:nvSpPr>
        <p:spPr>
          <a:xfrm>
            <a:off x="149314" y="1745580"/>
            <a:ext cx="2832014" cy="2856842"/>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solidFill>
                  <a:schemeClr val="dk1"/>
                </a:solidFill>
                <a:latin typeface="Calibri"/>
                <a:ea typeface="Calibri"/>
                <a:cs typeface="Calibri"/>
                <a:sym typeface="Calibri"/>
              </a:defRPr>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0" name="Google Shape;290;p67"/>
          <p:cNvSpPr txBox="1">
            <a:spLocks noGrp="1"/>
          </p:cNvSpPr>
          <p:nvPr>
            <p:ph type="body" idx="3"/>
          </p:nvPr>
        </p:nvSpPr>
        <p:spPr>
          <a:xfrm>
            <a:off x="3149601" y="1200151"/>
            <a:ext cx="2832014"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1" name="Google Shape;291;p67"/>
          <p:cNvSpPr txBox="1">
            <a:spLocks noGrp="1"/>
          </p:cNvSpPr>
          <p:nvPr>
            <p:ph type="body" idx="4"/>
          </p:nvPr>
        </p:nvSpPr>
        <p:spPr>
          <a:xfrm>
            <a:off x="3154451" y="1745580"/>
            <a:ext cx="2832014" cy="2856842"/>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solidFill>
                  <a:schemeClr val="dk1"/>
                </a:solidFill>
                <a:latin typeface="Calibri"/>
                <a:ea typeface="Calibri"/>
                <a:cs typeface="Calibri"/>
                <a:sym typeface="Calibri"/>
              </a:defRPr>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2" name="Google Shape;292;p67"/>
          <p:cNvSpPr txBox="1">
            <a:spLocks noGrp="1"/>
          </p:cNvSpPr>
          <p:nvPr>
            <p:ph type="body" idx="5"/>
          </p:nvPr>
        </p:nvSpPr>
        <p:spPr>
          <a:xfrm>
            <a:off x="6149428" y="1200151"/>
            <a:ext cx="2832014"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3" name="Google Shape;293;p67"/>
          <p:cNvSpPr txBox="1">
            <a:spLocks noGrp="1"/>
          </p:cNvSpPr>
          <p:nvPr>
            <p:ph type="body" idx="6"/>
          </p:nvPr>
        </p:nvSpPr>
        <p:spPr>
          <a:xfrm>
            <a:off x="6159587" y="1745580"/>
            <a:ext cx="2832014" cy="2856842"/>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solidFill>
                  <a:schemeClr val="dk1"/>
                </a:solidFill>
                <a:latin typeface="Calibri"/>
                <a:ea typeface="Calibri"/>
                <a:cs typeface="Calibri"/>
                <a:sym typeface="Calibri"/>
              </a:defRPr>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4" name="Google Shape;294;p67"/>
          <p:cNvSpPr txBox="1">
            <a:spLocks noGrp="1"/>
          </p:cNvSpPr>
          <p:nvPr>
            <p:ph type="body" idx="7"/>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5" name="Google Shape;295;p67"/>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 col and 3 bottom captions">
  <p:cSld name="3 col and 3 bottom captions">
    <p:bg>
      <p:bgPr>
        <a:solidFill>
          <a:srgbClr val="FFFFFF"/>
        </a:solidFill>
        <a:effectLst/>
      </p:bgPr>
    </p:bg>
    <p:spTree>
      <p:nvGrpSpPr>
        <p:cNvPr id="1" name="Shape 296"/>
        <p:cNvGrpSpPr/>
        <p:nvPr/>
      </p:nvGrpSpPr>
      <p:grpSpPr>
        <a:xfrm>
          <a:off x="0" y="0"/>
          <a:ext cx="0" cy="0"/>
          <a:chOff x="0" y="0"/>
          <a:chExt cx="0" cy="0"/>
        </a:xfrm>
      </p:grpSpPr>
      <p:sp>
        <p:nvSpPr>
          <p:cNvPr id="297" name="Google Shape;297;p68"/>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4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8" name="Google Shape;298;p68"/>
          <p:cNvSpPr txBox="1">
            <a:spLocks noGrp="1"/>
          </p:cNvSpPr>
          <p:nvPr>
            <p:ph type="body" idx="1"/>
          </p:nvPr>
        </p:nvSpPr>
        <p:spPr>
          <a:xfrm>
            <a:off x="149314" y="1200151"/>
            <a:ext cx="2832014" cy="2856842"/>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solidFill>
                  <a:schemeClr val="dk1"/>
                </a:solidFill>
                <a:latin typeface="Calibri"/>
                <a:ea typeface="Calibri"/>
                <a:cs typeface="Calibri"/>
                <a:sym typeface="Calibri"/>
              </a:defRPr>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9" name="Google Shape;299;p68"/>
          <p:cNvSpPr txBox="1">
            <a:spLocks noGrp="1"/>
          </p:cNvSpPr>
          <p:nvPr>
            <p:ph type="body" idx="2"/>
          </p:nvPr>
        </p:nvSpPr>
        <p:spPr>
          <a:xfrm>
            <a:off x="142220" y="4140200"/>
            <a:ext cx="2832014"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0" name="Google Shape;300;p68"/>
          <p:cNvSpPr txBox="1">
            <a:spLocks noGrp="1"/>
          </p:cNvSpPr>
          <p:nvPr>
            <p:ph type="body" idx="3"/>
          </p:nvPr>
        </p:nvSpPr>
        <p:spPr>
          <a:xfrm>
            <a:off x="3154451" y="1200151"/>
            <a:ext cx="2832014" cy="2856842"/>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solidFill>
                  <a:schemeClr val="dk1"/>
                </a:solidFill>
                <a:latin typeface="Calibri"/>
                <a:ea typeface="Calibri"/>
                <a:cs typeface="Calibri"/>
                <a:sym typeface="Calibri"/>
              </a:defRPr>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1" name="Google Shape;301;p68"/>
          <p:cNvSpPr txBox="1">
            <a:spLocks noGrp="1"/>
          </p:cNvSpPr>
          <p:nvPr>
            <p:ph type="body" idx="4"/>
          </p:nvPr>
        </p:nvSpPr>
        <p:spPr>
          <a:xfrm>
            <a:off x="3149600" y="4140200"/>
            <a:ext cx="2832015"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2" name="Google Shape;302;p68"/>
          <p:cNvSpPr txBox="1">
            <a:spLocks noGrp="1"/>
          </p:cNvSpPr>
          <p:nvPr>
            <p:ph type="body" idx="5"/>
          </p:nvPr>
        </p:nvSpPr>
        <p:spPr>
          <a:xfrm>
            <a:off x="6159587" y="1200151"/>
            <a:ext cx="2832014" cy="2856842"/>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solidFill>
                  <a:schemeClr val="dk1"/>
                </a:solidFill>
                <a:latin typeface="Calibri"/>
                <a:ea typeface="Calibri"/>
                <a:cs typeface="Calibri"/>
                <a:sym typeface="Calibri"/>
              </a:defRPr>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3" name="Google Shape;303;p68"/>
          <p:cNvSpPr txBox="1">
            <a:spLocks noGrp="1"/>
          </p:cNvSpPr>
          <p:nvPr>
            <p:ph type="body" idx="6"/>
          </p:nvPr>
        </p:nvSpPr>
        <p:spPr>
          <a:xfrm>
            <a:off x="6149428" y="4140200"/>
            <a:ext cx="2832014"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4" name="Google Shape;304;p68"/>
          <p:cNvSpPr txBox="1">
            <a:spLocks noGrp="1"/>
          </p:cNvSpPr>
          <p:nvPr>
            <p:ph type="body" idx="7"/>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5" name="Google Shape;305;p68"/>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 col">
  <p:cSld name="4 col">
    <p:bg>
      <p:bgPr>
        <a:solidFill>
          <a:srgbClr val="FFFFFF"/>
        </a:solidFill>
        <a:effectLst/>
      </p:bgPr>
    </p:bg>
    <p:spTree>
      <p:nvGrpSpPr>
        <p:cNvPr id="1" name="Shape 306"/>
        <p:cNvGrpSpPr/>
        <p:nvPr/>
      </p:nvGrpSpPr>
      <p:grpSpPr>
        <a:xfrm>
          <a:off x="0" y="0"/>
          <a:ext cx="0" cy="0"/>
          <a:chOff x="0" y="0"/>
          <a:chExt cx="0" cy="0"/>
        </a:xfrm>
      </p:grpSpPr>
      <p:sp>
        <p:nvSpPr>
          <p:cNvPr id="307" name="Google Shape;307;p69"/>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4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69"/>
          <p:cNvSpPr txBox="1">
            <a:spLocks noGrp="1"/>
          </p:cNvSpPr>
          <p:nvPr>
            <p:ph type="body" idx="1"/>
          </p:nvPr>
        </p:nvSpPr>
        <p:spPr>
          <a:xfrm>
            <a:off x="149817" y="1200151"/>
            <a:ext cx="2136686" cy="3401479"/>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9" name="Google Shape;309;p69"/>
          <p:cNvSpPr txBox="1">
            <a:spLocks noGrp="1"/>
          </p:cNvSpPr>
          <p:nvPr>
            <p:ph type="body" idx="2"/>
          </p:nvPr>
        </p:nvSpPr>
        <p:spPr>
          <a:xfrm>
            <a:off x="2377513" y="1198879"/>
            <a:ext cx="2138732" cy="3401479"/>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solidFill>
                  <a:schemeClr val="dk1"/>
                </a:solidFill>
                <a:latin typeface="Calibri"/>
                <a:ea typeface="Calibri"/>
                <a:cs typeface="Calibri"/>
                <a:sym typeface="Calibri"/>
              </a:defRPr>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0" name="Google Shape;310;p69"/>
          <p:cNvSpPr txBox="1">
            <a:spLocks noGrp="1"/>
          </p:cNvSpPr>
          <p:nvPr>
            <p:ph type="body" idx="3"/>
          </p:nvPr>
        </p:nvSpPr>
        <p:spPr>
          <a:xfrm>
            <a:off x="4623127" y="1198879"/>
            <a:ext cx="2138732" cy="3401479"/>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solidFill>
                  <a:schemeClr val="dk1"/>
                </a:solidFill>
                <a:latin typeface="Calibri"/>
                <a:ea typeface="Calibri"/>
                <a:cs typeface="Calibri"/>
                <a:sym typeface="Calibri"/>
              </a:defRPr>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1" name="Google Shape;311;p69"/>
          <p:cNvSpPr txBox="1">
            <a:spLocks noGrp="1"/>
          </p:cNvSpPr>
          <p:nvPr>
            <p:ph type="body" idx="4"/>
          </p:nvPr>
        </p:nvSpPr>
        <p:spPr>
          <a:xfrm>
            <a:off x="6852869" y="1198879"/>
            <a:ext cx="2138732" cy="3401479"/>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solidFill>
                  <a:schemeClr val="dk1"/>
                </a:solidFill>
                <a:latin typeface="Calibri"/>
                <a:ea typeface="Calibri"/>
                <a:cs typeface="Calibri"/>
                <a:sym typeface="Calibri"/>
              </a:defRPr>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2" name="Google Shape;312;p69"/>
          <p:cNvSpPr txBox="1">
            <a:spLocks noGrp="1"/>
          </p:cNvSpPr>
          <p:nvPr>
            <p:ph type="body" idx="5"/>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3" name="Google Shape;313;p69"/>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 col and 4 top captions">
  <p:cSld name="4 col and 4 top captions">
    <p:bg>
      <p:bgPr>
        <a:solidFill>
          <a:srgbClr val="FFFFFF"/>
        </a:solidFill>
        <a:effectLst/>
      </p:bgPr>
    </p:bg>
    <p:spTree>
      <p:nvGrpSpPr>
        <p:cNvPr id="1" name="Shape 314"/>
        <p:cNvGrpSpPr/>
        <p:nvPr/>
      </p:nvGrpSpPr>
      <p:grpSpPr>
        <a:xfrm>
          <a:off x="0" y="0"/>
          <a:ext cx="0" cy="0"/>
          <a:chOff x="0" y="0"/>
          <a:chExt cx="0" cy="0"/>
        </a:xfrm>
      </p:grpSpPr>
      <p:sp>
        <p:nvSpPr>
          <p:cNvPr id="315" name="Google Shape;315;p70"/>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4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70"/>
          <p:cNvSpPr txBox="1">
            <a:spLocks noGrp="1"/>
          </p:cNvSpPr>
          <p:nvPr>
            <p:ph type="body" idx="1"/>
          </p:nvPr>
        </p:nvSpPr>
        <p:spPr>
          <a:xfrm>
            <a:off x="141692" y="1201421"/>
            <a:ext cx="2138732"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7" name="Google Shape;317;p70"/>
          <p:cNvSpPr txBox="1">
            <a:spLocks noGrp="1"/>
          </p:cNvSpPr>
          <p:nvPr>
            <p:ph type="body" idx="2"/>
          </p:nvPr>
        </p:nvSpPr>
        <p:spPr>
          <a:xfrm>
            <a:off x="149817" y="1734822"/>
            <a:ext cx="2136686" cy="2866808"/>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8" name="Google Shape;318;p70"/>
          <p:cNvSpPr txBox="1">
            <a:spLocks noGrp="1"/>
          </p:cNvSpPr>
          <p:nvPr>
            <p:ph type="body" idx="3"/>
          </p:nvPr>
        </p:nvSpPr>
        <p:spPr>
          <a:xfrm>
            <a:off x="2377512" y="1201421"/>
            <a:ext cx="2138732"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9" name="Google Shape;319;p70"/>
          <p:cNvSpPr txBox="1">
            <a:spLocks noGrp="1"/>
          </p:cNvSpPr>
          <p:nvPr>
            <p:ph type="body" idx="4"/>
          </p:nvPr>
        </p:nvSpPr>
        <p:spPr>
          <a:xfrm>
            <a:off x="2377513" y="1733550"/>
            <a:ext cx="2138732" cy="2866808"/>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solidFill>
                  <a:schemeClr val="dk1"/>
                </a:solidFill>
                <a:latin typeface="Calibri"/>
                <a:ea typeface="Calibri"/>
                <a:cs typeface="Calibri"/>
                <a:sym typeface="Calibri"/>
              </a:defRPr>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0" name="Google Shape;320;p70"/>
          <p:cNvSpPr txBox="1">
            <a:spLocks noGrp="1"/>
          </p:cNvSpPr>
          <p:nvPr>
            <p:ph type="body" idx="5"/>
          </p:nvPr>
        </p:nvSpPr>
        <p:spPr>
          <a:xfrm>
            <a:off x="4623126" y="1200150"/>
            <a:ext cx="2138732"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1" name="Google Shape;321;p70"/>
          <p:cNvSpPr txBox="1">
            <a:spLocks noGrp="1"/>
          </p:cNvSpPr>
          <p:nvPr>
            <p:ph type="body" idx="6"/>
          </p:nvPr>
        </p:nvSpPr>
        <p:spPr>
          <a:xfrm>
            <a:off x="4623127" y="1733550"/>
            <a:ext cx="2138732" cy="2866808"/>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solidFill>
                  <a:schemeClr val="dk1"/>
                </a:solidFill>
                <a:latin typeface="Calibri"/>
                <a:ea typeface="Calibri"/>
                <a:cs typeface="Calibri"/>
                <a:sym typeface="Calibri"/>
              </a:defRPr>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2" name="Google Shape;322;p70"/>
          <p:cNvSpPr txBox="1">
            <a:spLocks noGrp="1"/>
          </p:cNvSpPr>
          <p:nvPr>
            <p:ph type="body" idx="7"/>
          </p:nvPr>
        </p:nvSpPr>
        <p:spPr>
          <a:xfrm>
            <a:off x="6852868" y="1200150"/>
            <a:ext cx="2138732"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3" name="Google Shape;323;p70"/>
          <p:cNvSpPr txBox="1">
            <a:spLocks noGrp="1"/>
          </p:cNvSpPr>
          <p:nvPr>
            <p:ph type="body" idx="8"/>
          </p:nvPr>
        </p:nvSpPr>
        <p:spPr>
          <a:xfrm>
            <a:off x="6852869" y="1733550"/>
            <a:ext cx="2138732" cy="2866808"/>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solidFill>
                  <a:schemeClr val="dk1"/>
                </a:solidFill>
                <a:latin typeface="Calibri"/>
                <a:ea typeface="Calibri"/>
                <a:cs typeface="Calibri"/>
                <a:sym typeface="Calibri"/>
              </a:defRPr>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4" name="Google Shape;324;p70"/>
          <p:cNvSpPr txBox="1">
            <a:spLocks noGrp="1"/>
          </p:cNvSpPr>
          <p:nvPr>
            <p:ph type="body" idx="9"/>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5" name="Google Shape;325;p70"/>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 col and 4 bottom captions">
  <p:cSld name="4 col and 4 bottom captions">
    <p:bg>
      <p:bgPr>
        <a:solidFill>
          <a:srgbClr val="FFFFFF"/>
        </a:solidFill>
        <a:effectLst/>
      </p:bgPr>
    </p:bg>
    <p:spTree>
      <p:nvGrpSpPr>
        <p:cNvPr id="1" name="Shape 326"/>
        <p:cNvGrpSpPr/>
        <p:nvPr/>
      </p:nvGrpSpPr>
      <p:grpSpPr>
        <a:xfrm>
          <a:off x="0" y="0"/>
          <a:ext cx="0" cy="0"/>
          <a:chOff x="0" y="0"/>
          <a:chExt cx="0" cy="0"/>
        </a:xfrm>
      </p:grpSpPr>
      <p:sp>
        <p:nvSpPr>
          <p:cNvPr id="327" name="Google Shape;327;p71"/>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4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8" name="Google Shape;328;p71"/>
          <p:cNvSpPr txBox="1">
            <a:spLocks noGrp="1"/>
          </p:cNvSpPr>
          <p:nvPr>
            <p:ph type="body" idx="1"/>
          </p:nvPr>
        </p:nvSpPr>
        <p:spPr>
          <a:xfrm>
            <a:off x="149314" y="1198879"/>
            <a:ext cx="2138732" cy="2852928"/>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9" name="Google Shape;329;p71"/>
          <p:cNvSpPr txBox="1">
            <a:spLocks noGrp="1"/>
          </p:cNvSpPr>
          <p:nvPr>
            <p:ph type="body" idx="2"/>
          </p:nvPr>
        </p:nvSpPr>
        <p:spPr>
          <a:xfrm>
            <a:off x="141692" y="4140200"/>
            <a:ext cx="2138732"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0" name="Google Shape;330;p71"/>
          <p:cNvSpPr txBox="1">
            <a:spLocks noGrp="1"/>
          </p:cNvSpPr>
          <p:nvPr>
            <p:ph type="body" idx="3"/>
          </p:nvPr>
        </p:nvSpPr>
        <p:spPr>
          <a:xfrm>
            <a:off x="2377512" y="1198879"/>
            <a:ext cx="2131111" cy="2852929"/>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solidFill>
                  <a:schemeClr val="dk1"/>
                </a:solidFill>
                <a:latin typeface="Calibri"/>
                <a:ea typeface="Calibri"/>
                <a:cs typeface="Calibri"/>
                <a:sym typeface="Calibri"/>
              </a:defRPr>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1" name="Google Shape;331;p71"/>
          <p:cNvSpPr txBox="1">
            <a:spLocks noGrp="1"/>
          </p:cNvSpPr>
          <p:nvPr>
            <p:ph type="body" idx="4"/>
          </p:nvPr>
        </p:nvSpPr>
        <p:spPr>
          <a:xfrm>
            <a:off x="2377512" y="4140200"/>
            <a:ext cx="2138732"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2" name="Google Shape;332;p71"/>
          <p:cNvSpPr txBox="1">
            <a:spLocks noGrp="1"/>
          </p:cNvSpPr>
          <p:nvPr>
            <p:ph type="body" idx="5"/>
          </p:nvPr>
        </p:nvSpPr>
        <p:spPr>
          <a:xfrm>
            <a:off x="4623127" y="1198879"/>
            <a:ext cx="2138732" cy="2852929"/>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solidFill>
                  <a:schemeClr val="dk1"/>
                </a:solidFill>
                <a:latin typeface="Calibri"/>
                <a:ea typeface="Calibri"/>
                <a:cs typeface="Calibri"/>
                <a:sym typeface="Calibri"/>
              </a:defRPr>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3" name="Google Shape;333;p71"/>
          <p:cNvSpPr txBox="1">
            <a:spLocks noGrp="1"/>
          </p:cNvSpPr>
          <p:nvPr>
            <p:ph type="body" idx="6"/>
          </p:nvPr>
        </p:nvSpPr>
        <p:spPr>
          <a:xfrm>
            <a:off x="4623126" y="4140200"/>
            <a:ext cx="2138732"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4" name="Google Shape;334;p71"/>
          <p:cNvSpPr txBox="1">
            <a:spLocks noGrp="1"/>
          </p:cNvSpPr>
          <p:nvPr>
            <p:ph type="body" idx="7"/>
          </p:nvPr>
        </p:nvSpPr>
        <p:spPr>
          <a:xfrm>
            <a:off x="6852869" y="1198879"/>
            <a:ext cx="2138732" cy="2852929"/>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solidFill>
                  <a:schemeClr val="dk1"/>
                </a:solidFill>
                <a:latin typeface="Calibri"/>
                <a:ea typeface="Calibri"/>
                <a:cs typeface="Calibri"/>
                <a:sym typeface="Calibri"/>
              </a:defRPr>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5" name="Google Shape;335;p71"/>
          <p:cNvSpPr txBox="1">
            <a:spLocks noGrp="1"/>
          </p:cNvSpPr>
          <p:nvPr>
            <p:ph type="body" idx="8"/>
          </p:nvPr>
        </p:nvSpPr>
        <p:spPr>
          <a:xfrm>
            <a:off x="6852868" y="4140200"/>
            <a:ext cx="2138732"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6" name="Google Shape;336;p71"/>
          <p:cNvSpPr txBox="1">
            <a:spLocks noGrp="1"/>
          </p:cNvSpPr>
          <p:nvPr>
            <p:ph type="body" idx="9"/>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7" name="Google Shape;337;p71"/>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5 col">
  <p:cSld name="5 col">
    <p:bg>
      <p:bgPr>
        <a:solidFill>
          <a:srgbClr val="FFFFFF"/>
        </a:solidFill>
        <a:effectLst/>
      </p:bgPr>
    </p:bg>
    <p:spTree>
      <p:nvGrpSpPr>
        <p:cNvPr id="1" name="Shape 338"/>
        <p:cNvGrpSpPr/>
        <p:nvPr/>
      </p:nvGrpSpPr>
      <p:grpSpPr>
        <a:xfrm>
          <a:off x="0" y="0"/>
          <a:ext cx="0" cy="0"/>
          <a:chOff x="0" y="0"/>
          <a:chExt cx="0" cy="0"/>
        </a:xfrm>
      </p:grpSpPr>
      <p:sp>
        <p:nvSpPr>
          <p:cNvPr id="339" name="Google Shape;339;p72"/>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4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0" name="Google Shape;340;p72"/>
          <p:cNvSpPr txBox="1">
            <a:spLocks noGrp="1"/>
          </p:cNvSpPr>
          <p:nvPr>
            <p:ph type="body" idx="1"/>
          </p:nvPr>
        </p:nvSpPr>
        <p:spPr>
          <a:xfrm>
            <a:off x="149313" y="1198878"/>
            <a:ext cx="1646887" cy="3396023"/>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1" name="Google Shape;341;p72"/>
          <p:cNvSpPr txBox="1">
            <a:spLocks noGrp="1"/>
          </p:cNvSpPr>
          <p:nvPr>
            <p:ph type="body" idx="2"/>
          </p:nvPr>
        </p:nvSpPr>
        <p:spPr>
          <a:xfrm>
            <a:off x="1948163" y="1193423"/>
            <a:ext cx="1646887" cy="3396024"/>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2" name="Google Shape;342;p72"/>
          <p:cNvSpPr txBox="1">
            <a:spLocks noGrp="1"/>
          </p:cNvSpPr>
          <p:nvPr>
            <p:ph type="body" idx="3"/>
          </p:nvPr>
        </p:nvSpPr>
        <p:spPr>
          <a:xfrm>
            <a:off x="3747013" y="1193422"/>
            <a:ext cx="1646887" cy="3396023"/>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3" name="Google Shape;343;p72"/>
          <p:cNvSpPr txBox="1">
            <a:spLocks noGrp="1"/>
          </p:cNvSpPr>
          <p:nvPr>
            <p:ph type="body" idx="4"/>
          </p:nvPr>
        </p:nvSpPr>
        <p:spPr>
          <a:xfrm>
            <a:off x="5545863" y="1193422"/>
            <a:ext cx="1646887" cy="3396023"/>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4" name="Google Shape;344;p72"/>
          <p:cNvSpPr txBox="1">
            <a:spLocks noGrp="1"/>
          </p:cNvSpPr>
          <p:nvPr>
            <p:ph type="body" idx="5"/>
          </p:nvPr>
        </p:nvSpPr>
        <p:spPr>
          <a:xfrm>
            <a:off x="7344713" y="1193422"/>
            <a:ext cx="1646887" cy="3396023"/>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5" name="Google Shape;345;p72"/>
          <p:cNvSpPr txBox="1">
            <a:spLocks noGrp="1"/>
          </p:cNvSpPr>
          <p:nvPr>
            <p:ph type="body" idx="6"/>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6" name="Google Shape;346;p72"/>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5 col and 5 top captions">
  <p:cSld name="5 col and 5 top captions">
    <p:bg>
      <p:bgPr>
        <a:solidFill>
          <a:srgbClr val="FFFFFF"/>
        </a:solidFill>
        <a:effectLst/>
      </p:bgPr>
    </p:bg>
    <p:spTree>
      <p:nvGrpSpPr>
        <p:cNvPr id="1" name="Shape 347"/>
        <p:cNvGrpSpPr/>
        <p:nvPr/>
      </p:nvGrpSpPr>
      <p:grpSpPr>
        <a:xfrm>
          <a:off x="0" y="0"/>
          <a:ext cx="0" cy="0"/>
          <a:chOff x="0" y="0"/>
          <a:chExt cx="0" cy="0"/>
        </a:xfrm>
      </p:grpSpPr>
      <p:sp>
        <p:nvSpPr>
          <p:cNvPr id="348" name="Google Shape;348;p73"/>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4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9" name="Google Shape;349;p73"/>
          <p:cNvSpPr txBox="1">
            <a:spLocks noGrp="1"/>
          </p:cNvSpPr>
          <p:nvPr>
            <p:ph type="body" idx="1"/>
          </p:nvPr>
        </p:nvSpPr>
        <p:spPr>
          <a:xfrm>
            <a:off x="149313" y="1193315"/>
            <a:ext cx="1642579"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0" name="Google Shape;350;p73"/>
          <p:cNvSpPr txBox="1">
            <a:spLocks noGrp="1"/>
          </p:cNvSpPr>
          <p:nvPr>
            <p:ph type="body" idx="2"/>
          </p:nvPr>
        </p:nvSpPr>
        <p:spPr>
          <a:xfrm>
            <a:off x="149313" y="1739006"/>
            <a:ext cx="1646887" cy="2855895"/>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1" name="Google Shape;351;p73"/>
          <p:cNvSpPr txBox="1">
            <a:spLocks noGrp="1"/>
          </p:cNvSpPr>
          <p:nvPr>
            <p:ph type="body" idx="3"/>
          </p:nvPr>
        </p:nvSpPr>
        <p:spPr>
          <a:xfrm>
            <a:off x="1948163" y="1193315"/>
            <a:ext cx="1642579"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2" name="Google Shape;352;p73"/>
          <p:cNvSpPr txBox="1">
            <a:spLocks noGrp="1"/>
          </p:cNvSpPr>
          <p:nvPr>
            <p:ph type="body" idx="4"/>
          </p:nvPr>
        </p:nvSpPr>
        <p:spPr>
          <a:xfrm>
            <a:off x="1948163" y="1733551"/>
            <a:ext cx="1646887" cy="2855896"/>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3" name="Google Shape;353;p73"/>
          <p:cNvSpPr txBox="1">
            <a:spLocks noGrp="1"/>
          </p:cNvSpPr>
          <p:nvPr>
            <p:ph type="body" idx="5"/>
          </p:nvPr>
        </p:nvSpPr>
        <p:spPr>
          <a:xfrm>
            <a:off x="3747013" y="1193315"/>
            <a:ext cx="1642579"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4" name="Google Shape;354;p73"/>
          <p:cNvSpPr txBox="1">
            <a:spLocks noGrp="1"/>
          </p:cNvSpPr>
          <p:nvPr>
            <p:ph type="body" idx="6"/>
          </p:nvPr>
        </p:nvSpPr>
        <p:spPr>
          <a:xfrm>
            <a:off x="3747013" y="1733550"/>
            <a:ext cx="1646887" cy="2855895"/>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5" name="Google Shape;355;p73"/>
          <p:cNvSpPr txBox="1">
            <a:spLocks noGrp="1"/>
          </p:cNvSpPr>
          <p:nvPr>
            <p:ph type="body" idx="7"/>
          </p:nvPr>
        </p:nvSpPr>
        <p:spPr>
          <a:xfrm>
            <a:off x="5545863" y="1193315"/>
            <a:ext cx="1642579"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6" name="Google Shape;356;p73"/>
          <p:cNvSpPr txBox="1">
            <a:spLocks noGrp="1"/>
          </p:cNvSpPr>
          <p:nvPr>
            <p:ph type="body" idx="8"/>
          </p:nvPr>
        </p:nvSpPr>
        <p:spPr>
          <a:xfrm>
            <a:off x="5545863" y="1733550"/>
            <a:ext cx="1646887" cy="2855895"/>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7" name="Google Shape;357;p73"/>
          <p:cNvSpPr txBox="1">
            <a:spLocks noGrp="1"/>
          </p:cNvSpPr>
          <p:nvPr>
            <p:ph type="body" idx="9"/>
          </p:nvPr>
        </p:nvSpPr>
        <p:spPr>
          <a:xfrm>
            <a:off x="7344713" y="1193315"/>
            <a:ext cx="1642579"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8" name="Google Shape;358;p73"/>
          <p:cNvSpPr txBox="1">
            <a:spLocks noGrp="1"/>
          </p:cNvSpPr>
          <p:nvPr>
            <p:ph type="body" idx="13"/>
          </p:nvPr>
        </p:nvSpPr>
        <p:spPr>
          <a:xfrm>
            <a:off x="7344713" y="1733550"/>
            <a:ext cx="1646887" cy="2855895"/>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9" name="Google Shape;359;p73"/>
          <p:cNvSpPr txBox="1">
            <a:spLocks noGrp="1"/>
          </p:cNvSpPr>
          <p:nvPr>
            <p:ph type="body" idx="14"/>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0" name="Google Shape;360;p73"/>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5 col and 5 bottom captions">
  <p:cSld name="5 col and 5 bottom captions">
    <p:bg>
      <p:bgPr>
        <a:solidFill>
          <a:srgbClr val="FFFFFF"/>
        </a:solidFill>
        <a:effectLst/>
      </p:bgPr>
    </p:bg>
    <p:spTree>
      <p:nvGrpSpPr>
        <p:cNvPr id="1" name="Shape 361"/>
        <p:cNvGrpSpPr/>
        <p:nvPr/>
      </p:nvGrpSpPr>
      <p:grpSpPr>
        <a:xfrm>
          <a:off x="0" y="0"/>
          <a:ext cx="0" cy="0"/>
          <a:chOff x="0" y="0"/>
          <a:chExt cx="0" cy="0"/>
        </a:xfrm>
      </p:grpSpPr>
      <p:sp>
        <p:nvSpPr>
          <p:cNvPr id="362" name="Google Shape;362;p74"/>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4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3" name="Google Shape;363;p74"/>
          <p:cNvSpPr txBox="1">
            <a:spLocks noGrp="1"/>
          </p:cNvSpPr>
          <p:nvPr>
            <p:ph type="body" idx="1"/>
          </p:nvPr>
        </p:nvSpPr>
        <p:spPr>
          <a:xfrm>
            <a:off x="149313" y="1193316"/>
            <a:ext cx="1646887" cy="2869790"/>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4" name="Google Shape;364;p74"/>
          <p:cNvSpPr txBox="1">
            <a:spLocks noGrp="1"/>
          </p:cNvSpPr>
          <p:nvPr>
            <p:ph type="body" idx="2"/>
          </p:nvPr>
        </p:nvSpPr>
        <p:spPr>
          <a:xfrm>
            <a:off x="153620" y="4149508"/>
            <a:ext cx="1654640"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5" name="Google Shape;365;p74"/>
          <p:cNvSpPr txBox="1">
            <a:spLocks noGrp="1"/>
          </p:cNvSpPr>
          <p:nvPr>
            <p:ph type="body" idx="3"/>
          </p:nvPr>
        </p:nvSpPr>
        <p:spPr>
          <a:xfrm>
            <a:off x="1948163" y="1187860"/>
            <a:ext cx="1646887" cy="2869791"/>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6" name="Google Shape;366;p74"/>
          <p:cNvSpPr txBox="1">
            <a:spLocks noGrp="1"/>
          </p:cNvSpPr>
          <p:nvPr>
            <p:ph type="body" idx="4"/>
          </p:nvPr>
        </p:nvSpPr>
        <p:spPr>
          <a:xfrm>
            <a:off x="1944286" y="4149508"/>
            <a:ext cx="1654640"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7" name="Google Shape;367;p74"/>
          <p:cNvSpPr txBox="1">
            <a:spLocks noGrp="1"/>
          </p:cNvSpPr>
          <p:nvPr>
            <p:ph type="body" idx="5"/>
          </p:nvPr>
        </p:nvSpPr>
        <p:spPr>
          <a:xfrm>
            <a:off x="3747013" y="1187860"/>
            <a:ext cx="1646887" cy="2869790"/>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8" name="Google Shape;368;p74"/>
          <p:cNvSpPr txBox="1">
            <a:spLocks noGrp="1"/>
          </p:cNvSpPr>
          <p:nvPr>
            <p:ph type="body" idx="6"/>
          </p:nvPr>
        </p:nvSpPr>
        <p:spPr>
          <a:xfrm>
            <a:off x="3734952" y="4149508"/>
            <a:ext cx="1654640"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9" name="Google Shape;369;p74"/>
          <p:cNvSpPr txBox="1">
            <a:spLocks noGrp="1"/>
          </p:cNvSpPr>
          <p:nvPr>
            <p:ph type="body" idx="7"/>
          </p:nvPr>
        </p:nvSpPr>
        <p:spPr>
          <a:xfrm>
            <a:off x="5545863" y="1187860"/>
            <a:ext cx="1646887" cy="2869790"/>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0" name="Google Shape;370;p74"/>
          <p:cNvSpPr txBox="1">
            <a:spLocks noGrp="1"/>
          </p:cNvSpPr>
          <p:nvPr>
            <p:ph type="body" idx="8"/>
          </p:nvPr>
        </p:nvSpPr>
        <p:spPr>
          <a:xfrm>
            <a:off x="5545076" y="4149508"/>
            <a:ext cx="1654640"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1" name="Google Shape;371;p74"/>
          <p:cNvSpPr txBox="1">
            <a:spLocks noGrp="1"/>
          </p:cNvSpPr>
          <p:nvPr>
            <p:ph type="body" idx="9"/>
          </p:nvPr>
        </p:nvSpPr>
        <p:spPr>
          <a:xfrm>
            <a:off x="7344713" y="1187860"/>
            <a:ext cx="1646887" cy="2869790"/>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2" name="Google Shape;372;p74"/>
          <p:cNvSpPr txBox="1">
            <a:spLocks noGrp="1"/>
          </p:cNvSpPr>
          <p:nvPr>
            <p:ph type="body" idx="13"/>
          </p:nvPr>
        </p:nvSpPr>
        <p:spPr>
          <a:xfrm>
            <a:off x="7347667" y="4149508"/>
            <a:ext cx="1654640"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3" name="Google Shape;373;p74"/>
          <p:cNvSpPr txBox="1">
            <a:spLocks noGrp="1"/>
          </p:cNvSpPr>
          <p:nvPr>
            <p:ph type="body" idx="14"/>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4" name="Google Shape;374;p74"/>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5"/>
        <p:cNvGrpSpPr/>
        <p:nvPr/>
      </p:nvGrpSpPr>
      <p:grpSpPr>
        <a:xfrm>
          <a:off x="0" y="0"/>
          <a:ext cx="0" cy="0"/>
          <a:chOff x="0" y="0"/>
          <a:chExt cx="0" cy="0"/>
        </a:xfrm>
      </p:grpSpPr>
      <p:sp>
        <p:nvSpPr>
          <p:cNvPr id="156" name="Google Shape;156;p31"/>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31"/>
          <p:cNvSpPr txBox="1">
            <a:spLocks noGrp="1"/>
          </p:cNvSpPr>
          <p:nvPr>
            <p:ph type="body" idx="1"/>
          </p:nvPr>
        </p:nvSpPr>
        <p:spPr>
          <a:xfrm>
            <a:off x="149313" y="1200151"/>
            <a:ext cx="8842287" cy="3390899"/>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lvl="0" indent="-320040" algn="l">
              <a:spcBef>
                <a:spcPts val="2400"/>
              </a:spcBef>
              <a:spcAft>
                <a:spcPts val="0"/>
              </a:spcAft>
              <a:buSzPts val="1440"/>
              <a:buChar char="►"/>
              <a:defRPr/>
            </a:lvl1pPr>
            <a:lvl2pPr marL="914400" lvl="1" indent="-320040" algn="l">
              <a:spcBef>
                <a:spcPts val="0"/>
              </a:spcBef>
              <a:spcAft>
                <a:spcPts val="0"/>
              </a:spcAft>
              <a:buSzPts val="1440"/>
              <a:buChar char="►"/>
              <a:defRPr/>
            </a:lvl2pPr>
            <a:lvl3pPr marL="1371600" lvl="2" indent="-342900" algn="l">
              <a:spcBef>
                <a:spcPts val="0"/>
              </a:spcBef>
              <a:spcAft>
                <a:spcPts val="0"/>
              </a:spcAft>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8" name="Google Shape;158;p3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9" name="Google Shape;159;p3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0" name="Google Shape;160;p31"/>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horiz-boxes">
  <p:cSld name="4-horiz-boxes">
    <p:bg>
      <p:bgPr>
        <a:solidFill>
          <a:srgbClr val="FFFFFF"/>
        </a:solidFill>
        <a:effectLst/>
      </p:bgPr>
    </p:bg>
    <p:spTree>
      <p:nvGrpSpPr>
        <p:cNvPr id="1" name="Shape 375"/>
        <p:cNvGrpSpPr/>
        <p:nvPr/>
      </p:nvGrpSpPr>
      <p:grpSpPr>
        <a:xfrm>
          <a:off x="0" y="0"/>
          <a:ext cx="0" cy="0"/>
          <a:chOff x="0" y="0"/>
          <a:chExt cx="0" cy="0"/>
        </a:xfrm>
      </p:grpSpPr>
      <p:sp>
        <p:nvSpPr>
          <p:cNvPr id="376" name="Google Shape;376;p75"/>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4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7" name="Google Shape;377;p75"/>
          <p:cNvSpPr txBox="1">
            <a:spLocks noGrp="1"/>
          </p:cNvSpPr>
          <p:nvPr>
            <p:ph type="body" idx="1"/>
          </p:nvPr>
        </p:nvSpPr>
        <p:spPr>
          <a:xfrm>
            <a:off x="149314" y="1200151"/>
            <a:ext cx="4391514" cy="1641020"/>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8" name="Google Shape;378;p75"/>
          <p:cNvSpPr txBox="1">
            <a:spLocks noGrp="1"/>
          </p:cNvSpPr>
          <p:nvPr>
            <p:ph type="body" idx="2"/>
          </p:nvPr>
        </p:nvSpPr>
        <p:spPr>
          <a:xfrm>
            <a:off x="149313" y="2954953"/>
            <a:ext cx="4391514" cy="1641020"/>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9" name="Google Shape;379;p75"/>
          <p:cNvSpPr txBox="1">
            <a:spLocks noGrp="1"/>
          </p:cNvSpPr>
          <p:nvPr>
            <p:ph type="body" idx="3"/>
          </p:nvPr>
        </p:nvSpPr>
        <p:spPr>
          <a:xfrm>
            <a:off x="4615267" y="1201422"/>
            <a:ext cx="4376334" cy="1639749"/>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solidFill>
                  <a:schemeClr val="dk1"/>
                </a:solidFill>
                <a:latin typeface="Calibri"/>
                <a:ea typeface="Calibri"/>
                <a:cs typeface="Calibri"/>
                <a:sym typeface="Calibri"/>
              </a:defRPr>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0" name="Google Shape;380;p75"/>
          <p:cNvSpPr txBox="1">
            <a:spLocks noGrp="1"/>
          </p:cNvSpPr>
          <p:nvPr>
            <p:ph type="body" idx="4"/>
          </p:nvPr>
        </p:nvSpPr>
        <p:spPr>
          <a:xfrm>
            <a:off x="4615266" y="2956224"/>
            <a:ext cx="4392207" cy="1639749"/>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solidFill>
                  <a:schemeClr val="dk1"/>
                </a:solidFill>
                <a:latin typeface="Calibri"/>
                <a:ea typeface="Calibri"/>
                <a:cs typeface="Calibri"/>
                <a:sym typeface="Calibri"/>
              </a:defRPr>
            </a:lvl1pPr>
            <a:lvl2pPr marL="914400" lvl="1" indent="-309880" algn="l">
              <a:spcBef>
                <a:spcPts val="0"/>
              </a:spcBef>
              <a:spcAft>
                <a:spcPts val="0"/>
              </a:spcAft>
              <a:buSzPts val="1280"/>
              <a:buFont typeface="Arial"/>
              <a:buChar char="►"/>
              <a:defRPr sz="1600"/>
            </a:lvl2pPr>
            <a:lvl3pPr marL="1371600" lvl="2" indent="-330200" algn="l">
              <a:spcBef>
                <a:spcPts val="0"/>
              </a:spcBef>
              <a:spcAft>
                <a:spcPts val="0"/>
              </a:spcAft>
              <a:buSzPts val="1600"/>
              <a:buFont typeface="Arial"/>
              <a:buChar char="●"/>
              <a:defRPr sz="16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1" name="Google Shape;381;p75"/>
          <p:cNvSpPr txBox="1">
            <a:spLocks noGrp="1"/>
          </p:cNvSpPr>
          <p:nvPr>
            <p:ph type="body" idx="5"/>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2" name="Google Shape;382;p75"/>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large photo or table">
  <p:cSld name="large photo or table">
    <p:spTree>
      <p:nvGrpSpPr>
        <p:cNvPr id="1" name="Shape 383"/>
        <p:cNvGrpSpPr/>
        <p:nvPr/>
      </p:nvGrpSpPr>
      <p:grpSpPr>
        <a:xfrm>
          <a:off x="0" y="0"/>
          <a:ext cx="0" cy="0"/>
          <a:chOff x="0" y="0"/>
          <a:chExt cx="0" cy="0"/>
        </a:xfrm>
      </p:grpSpPr>
      <p:sp>
        <p:nvSpPr>
          <p:cNvPr id="384" name="Google Shape;384;p76"/>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4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5" name="Google Shape;385;p76"/>
          <p:cNvSpPr txBox="1">
            <a:spLocks noGrp="1"/>
          </p:cNvSpPr>
          <p:nvPr>
            <p:ph type="body" idx="1"/>
          </p:nvPr>
        </p:nvSpPr>
        <p:spPr>
          <a:xfrm>
            <a:off x="0" y="974725"/>
            <a:ext cx="9144000" cy="4168775"/>
          </a:xfrm>
          <a:prstGeom prst="rect">
            <a:avLst/>
          </a:prstGeom>
          <a:noFill/>
          <a:ln>
            <a:noFill/>
          </a:ln>
        </p:spPr>
        <p:txBody>
          <a:bodyPr spcFirstLastPara="1" wrap="square" lIns="91425" tIns="45700" rIns="91425" bIns="45700" anchor="t" anchorCtr="0">
            <a:noAutofit/>
          </a:bodyPr>
          <a:lstStyle>
            <a:lvl1pPr marL="457200" lvl="0" indent="-228600" algn="l">
              <a:spcBef>
                <a:spcPts val="2400"/>
              </a:spcBef>
              <a:spcAft>
                <a:spcPts val="0"/>
              </a:spcAft>
              <a:buSzPts val="1280"/>
              <a:buFont typeface="Calibri"/>
              <a:buNone/>
              <a:defRPr/>
            </a:lvl1pPr>
            <a:lvl2pPr marL="914400" lvl="1" indent="-320040" algn="l">
              <a:spcBef>
                <a:spcPts val="0"/>
              </a:spcBef>
              <a:spcAft>
                <a:spcPts val="0"/>
              </a:spcAft>
              <a:buSzPts val="1440"/>
              <a:buChar char="►"/>
              <a:defRPr/>
            </a:lvl2pPr>
            <a:lvl3pPr marL="1371600" lvl="2" indent="-342900" algn="l">
              <a:spcBef>
                <a:spcPts val="0"/>
              </a:spcBef>
              <a:spcAft>
                <a:spcPts val="0"/>
              </a:spcAft>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6" name="Google Shape;386;p76"/>
          <p:cNvSpPr txBox="1">
            <a:spLocks noGrp="1"/>
          </p:cNvSpPr>
          <p:nvPr>
            <p:ph type="body" idx="2"/>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7" name="Google Shape;387;p76"/>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 large photo or table">
  <p:cSld name="2 large photo or table">
    <p:spTree>
      <p:nvGrpSpPr>
        <p:cNvPr id="1" name="Shape 388"/>
        <p:cNvGrpSpPr/>
        <p:nvPr/>
      </p:nvGrpSpPr>
      <p:grpSpPr>
        <a:xfrm>
          <a:off x="0" y="0"/>
          <a:ext cx="0" cy="0"/>
          <a:chOff x="0" y="0"/>
          <a:chExt cx="0" cy="0"/>
        </a:xfrm>
      </p:grpSpPr>
      <p:sp>
        <p:nvSpPr>
          <p:cNvPr id="389" name="Google Shape;389;p77"/>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4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0" name="Google Shape;390;p77"/>
          <p:cNvSpPr txBox="1">
            <a:spLocks noGrp="1"/>
          </p:cNvSpPr>
          <p:nvPr>
            <p:ph type="body" idx="1"/>
          </p:nvPr>
        </p:nvSpPr>
        <p:spPr>
          <a:xfrm>
            <a:off x="0" y="974725"/>
            <a:ext cx="4541958" cy="4168775"/>
          </a:xfrm>
          <a:prstGeom prst="rect">
            <a:avLst/>
          </a:prstGeom>
          <a:noFill/>
          <a:ln>
            <a:noFill/>
          </a:ln>
        </p:spPr>
        <p:txBody>
          <a:bodyPr spcFirstLastPara="1" wrap="square" lIns="91425" tIns="45700" rIns="91425" bIns="45700" anchor="t" anchorCtr="0">
            <a:noAutofit/>
          </a:bodyPr>
          <a:lstStyle>
            <a:lvl1pPr marL="457200" lvl="0" indent="-228600" algn="l">
              <a:spcBef>
                <a:spcPts val="2400"/>
              </a:spcBef>
              <a:spcAft>
                <a:spcPts val="0"/>
              </a:spcAft>
              <a:buSzPts val="1280"/>
              <a:buFont typeface="Calibri"/>
              <a:buNone/>
              <a:defRPr/>
            </a:lvl1pPr>
            <a:lvl2pPr marL="914400" lvl="1" indent="-320040" algn="l">
              <a:spcBef>
                <a:spcPts val="0"/>
              </a:spcBef>
              <a:spcAft>
                <a:spcPts val="0"/>
              </a:spcAft>
              <a:buSzPts val="1440"/>
              <a:buChar char="►"/>
              <a:defRPr/>
            </a:lvl2pPr>
            <a:lvl3pPr marL="1371600" lvl="2" indent="-342900" algn="l">
              <a:spcBef>
                <a:spcPts val="0"/>
              </a:spcBef>
              <a:spcAft>
                <a:spcPts val="0"/>
              </a:spcAft>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1" name="Google Shape;391;p77"/>
          <p:cNvSpPr txBox="1">
            <a:spLocks noGrp="1"/>
          </p:cNvSpPr>
          <p:nvPr>
            <p:ph type="body" idx="2"/>
          </p:nvPr>
        </p:nvSpPr>
        <p:spPr>
          <a:xfrm>
            <a:off x="4602043" y="974725"/>
            <a:ext cx="4544568" cy="4168775"/>
          </a:xfrm>
          <a:prstGeom prst="rect">
            <a:avLst/>
          </a:prstGeom>
          <a:noFill/>
          <a:ln>
            <a:noFill/>
          </a:ln>
        </p:spPr>
        <p:txBody>
          <a:bodyPr spcFirstLastPara="1" wrap="square" lIns="91425" tIns="45700" rIns="91425" bIns="45700" anchor="t" anchorCtr="0">
            <a:noAutofit/>
          </a:bodyPr>
          <a:lstStyle>
            <a:lvl1pPr marL="457200" lvl="0" indent="-228600" algn="l">
              <a:spcBef>
                <a:spcPts val="2400"/>
              </a:spcBef>
              <a:spcAft>
                <a:spcPts val="0"/>
              </a:spcAft>
              <a:buSzPts val="1280"/>
              <a:buFont typeface="Calibri"/>
              <a:buNone/>
              <a:defRPr/>
            </a:lvl1pPr>
            <a:lvl2pPr marL="914400" lvl="1" indent="-320040" algn="l">
              <a:spcBef>
                <a:spcPts val="0"/>
              </a:spcBef>
              <a:spcAft>
                <a:spcPts val="0"/>
              </a:spcAft>
              <a:buSzPts val="1440"/>
              <a:buChar char="►"/>
              <a:defRPr/>
            </a:lvl2pPr>
            <a:lvl3pPr marL="1371600" lvl="2" indent="-342900" algn="l">
              <a:spcBef>
                <a:spcPts val="0"/>
              </a:spcBef>
              <a:spcAft>
                <a:spcPts val="0"/>
              </a:spcAft>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2" name="Google Shape;392;p77"/>
          <p:cNvSpPr txBox="1">
            <a:spLocks noGrp="1"/>
          </p:cNvSpPr>
          <p:nvPr>
            <p:ph type="body" idx="3"/>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3" name="Google Shape;393;p77"/>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HIDDEN title">
  <p:cSld name="HIDDEN title">
    <p:spTree>
      <p:nvGrpSpPr>
        <p:cNvPr id="1" name="Shape 394"/>
        <p:cNvGrpSpPr/>
        <p:nvPr/>
      </p:nvGrpSpPr>
      <p:grpSpPr>
        <a:xfrm>
          <a:off x="0" y="0"/>
          <a:ext cx="0" cy="0"/>
          <a:chOff x="0" y="0"/>
          <a:chExt cx="0" cy="0"/>
        </a:xfrm>
      </p:grpSpPr>
      <p:sp>
        <p:nvSpPr>
          <p:cNvPr id="395" name="Google Shape;395;p78"/>
          <p:cNvSpPr txBox="1">
            <a:spLocks noGrp="1"/>
          </p:cNvSpPr>
          <p:nvPr>
            <p:ph type="title"/>
          </p:nvPr>
        </p:nvSpPr>
        <p:spPr>
          <a:xfrm>
            <a:off x="149313" y="1116711"/>
            <a:ext cx="8858161"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2400"/>
              <a:buFont typeface="Georgia"/>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6" name="Google Shape;396;p78"/>
          <p:cNvSpPr>
            <a:spLocks noGrp="1"/>
          </p:cNvSpPr>
          <p:nvPr>
            <p:ph type="pic" idx="2"/>
          </p:nvPr>
        </p:nvSpPr>
        <p:spPr>
          <a:xfrm>
            <a:off x="0" y="0"/>
            <a:ext cx="9144000" cy="5143500"/>
          </a:xfrm>
          <a:prstGeom prst="rect">
            <a:avLst/>
          </a:prstGeom>
          <a:noFill/>
          <a:ln>
            <a:noFill/>
          </a:ln>
        </p:spPr>
      </p:sp>
      <p:sp>
        <p:nvSpPr>
          <p:cNvPr id="397" name="Google Shape;397;p78"/>
          <p:cNvSpPr txBox="1">
            <a:spLocks noGrp="1"/>
          </p:cNvSpPr>
          <p:nvPr>
            <p:ph type="body" idx="1"/>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8" name="Google Shape;398;p78"/>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section">
  <p:cSld name="section">
    <p:bg>
      <p:bgPr>
        <a:solidFill>
          <a:srgbClr val="062D72"/>
        </a:solidFill>
        <a:effectLst/>
      </p:bgPr>
    </p:bg>
    <p:spTree>
      <p:nvGrpSpPr>
        <p:cNvPr id="1" name="Shape 40"/>
        <p:cNvGrpSpPr/>
        <p:nvPr/>
      </p:nvGrpSpPr>
      <p:grpSpPr>
        <a:xfrm>
          <a:off x="0" y="0"/>
          <a:ext cx="0" cy="0"/>
          <a:chOff x="0" y="0"/>
          <a:chExt cx="0" cy="0"/>
        </a:xfrm>
      </p:grpSpPr>
      <p:sp>
        <p:nvSpPr>
          <p:cNvPr id="43" name="Google Shape;43;p38"/>
          <p:cNvSpPr txBox="1">
            <a:spLocks noGrp="1"/>
          </p:cNvSpPr>
          <p:nvPr>
            <p:ph type="ctrTitle"/>
          </p:nvPr>
        </p:nvSpPr>
        <p:spPr>
          <a:xfrm>
            <a:off x="2602586" y="1472513"/>
            <a:ext cx="6541413" cy="914400"/>
          </a:xfrm>
          <a:prstGeom prst="rect">
            <a:avLst/>
          </a:prstGeom>
          <a:noFill/>
          <a:ln>
            <a:noFill/>
          </a:ln>
        </p:spPr>
        <p:txBody>
          <a:bodyPr spcFirstLastPara="1" wrap="square" lIns="91400" tIns="45700" rIns="91400" bIns="45700" anchor="ctr" anchorCtr="0">
            <a:noAutofit/>
          </a:bodyPr>
          <a:lstStyle>
            <a:lvl1pPr lvl="0" algn="ctr">
              <a:spcBef>
                <a:spcPts val="0"/>
              </a:spcBef>
              <a:spcAft>
                <a:spcPts val="0"/>
              </a:spcAft>
              <a:buClr>
                <a:schemeClr val="lt1"/>
              </a:buClr>
              <a:buSzPts val="2400"/>
              <a:buFont typeface="Georgia"/>
              <a:buNone/>
              <a:defRPr sz="2400">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8"/>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8796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large photo">
  <p:cSld name="vertical large photo">
    <p:spTree>
      <p:nvGrpSpPr>
        <p:cNvPr id="1" name="Shape 404"/>
        <p:cNvGrpSpPr/>
        <p:nvPr/>
      </p:nvGrpSpPr>
      <p:grpSpPr>
        <a:xfrm>
          <a:off x="0" y="0"/>
          <a:ext cx="0" cy="0"/>
          <a:chOff x="0" y="0"/>
          <a:chExt cx="0" cy="0"/>
        </a:xfrm>
      </p:grpSpPr>
      <p:sp>
        <p:nvSpPr>
          <p:cNvPr id="405" name="Google Shape;405;p33"/>
          <p:cNvSpPr txBox="1">
            <a:spLocks noGrp="1"/>
          </p:cNvSpPr>
          <p:nvPr>
            <p:ph type="title"/>
          </p:nvPr>
        </p:nvSpPr>
        <p:spPr>
          <a:xfrm>
            <a:off x="149315" y="66526"/>
            <a:ext cx="2191563" cy="124317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FFFFFF"/>
              </a:buClr>
              <a:buSzPts val="2400"/>
              <a:buFont typeface="Georgia"/>
              <a:buNone/>
              <a:defRPr>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6" name="Google Shape;406;p33"/>
          <p:cNvSpPr txBox="1">
            <a:spLocks noGrp="1"/>
          </p:cNvSpPr>
          <p:nvPr>
            <p:ph type="body" idx="1"/>
          </p:nvPr>
        </p:nvSpPr>
        <p:spPr>
          <a:xfrm>
            <a:off x="149315" y="2900920"/>
            <a:ext cx="2191563" cy="8588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1pPr>
            <a:lvl2pPr marL="914400" marR="0" lvl="1"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2pPr>
            <a:lvl3pPr marL="1371600" marR="0" lvl="2"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3pPr>
            <a:lvl4pPr marL="1828800" marR="0" lvl="3"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4pPr>
            <a:lvl5pPr marL="2286000" marR="0" lvl="4"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7" name="Google Shape;407;p33"/>
          <p:cNvSpPr>
            <a:spLocks noGrp="1"/>
          </p:cNvSpPr>
          <p:nvPr>
            <p:ph type="pic" idx="2"/>
          </p:nvPr>
        </p:nvSpPr>
        <p:spPr>
          <a:xfrm>
            <a:off x="2539364" y="0"/>
            <a:ext cx="6604635" cy="5143500"/>
          </a:xfrm>
          <a:prstGeom prst="rect">
            <a:avLst/>
          </a:prstGeom>
          <a:noFill/>
          <a:ln>
            <a:noFill/>
          </a:ln>
        </p:spPr>
      </p:sp>
      <p:sp>
        <p:nvSpPr>
          <p:cNvPr id="408" name="Google Shape;408;p33"/>
          <p:cNvSpPr txBox="1">
            <a:spLocks noGrp="1"/>
          </p:cNvSpPr>
          <p:nvPr>
            <p:ph type="body" idx="3"/>
          </p:nvPr>
        </p:nvSpPr>
        <p:spPr>
          <a:xfrm>
            <a:off x="2656330" y="4768214"/>
            <a:ext cx="5613729" cy="280036"/>
          </a:xfrm>
          <a:prstGeom prst="rect">
            <a:avLst/>
          </a:prstGeom>
          <a:noFill/>
          <a:ln>
            <a:noFill/>
          </a:ln>
        </p:spPr>
        <p:txBody>
          <a:bodyPr spcFirstLastPara="1" wrap="square" lIns="0" tIns="0" rIns="0" bIns="0" anchor="b" anchorCtr="0">
            <a:normAutofit/>
          </a:bodyPr>
          <a:lstStyle>
            <a:lvl1pPr marL="457200" marR="0" lvl="0" indent="-228600" algn="l" rtl="0">
              <a:lnSpc>
                <a:spcPct val="100000"/>
              </a:lnSpc>
              <a:spcBef>
                <a:spcPts val="0"/>
              </a:spcBef>
              <a:spcAft>
                <a:spcPts val="0"/>
              </a:spcAft>
              <a:buClr>
                <a:srgbClr val="B50D0D"/>
              </a:buClr>
              <a:buSzPts val="1000"/>
              <a:buFont typeface="Noto Sans Symbols"/>
              <a:buNone/>
              <a:defRPr sz="1000" b="0" i="0" u="none" strike="noStrike" cap="none">
                <a:solidFill>
                  <a:srgbClr val="000000"/>
                </a:solidFill>
                <a:latin typeface="Calibri"/>
                <a:ea typeface="Calibri"/>
                <a:cs typeface="Calibri"/>
                <a:sym typeface="Calibri"/>
              </a:defRPr>
            </a:lvl1pPr>
            <a:lvl2pPr marL="914400" marR="0" lvl="1" indent="-228600" algn="l" rtl="0">
              <a:spcBef>
                <a:spcPts val="0"/>
              </a:spcBef>
              <a:spcAft>
                <a:spcPts val="0"/>
              </a:spcAft>
              <a:buClr>
                <a:srgbClr val="B50D0D"/>
              </a:buClr>
              <a:buSzPts val="1000"/>
              <a:buFont typeface="Merriweather Sans"/>
              <a:buNone/>
              <a:defRPr sz="1000" b="0" i="0" u="none" strike="noStrike" cap="none">
                <a:solidFill>
                  <a:schemeClr val="dk1"/>
                </a:solidFill>
                <a:latin typeface="Georgia"/>
                <a:ea typeface="Georgia"/>
                <a:cs typeface="Georgia"/>
                <a:sym typeface="Georgia"/>
              </a:defRPr>
            </a:lvl2pPr>
            <a:lvl3pPr marL="1371600" marR="0" lvl="2" indent="-228600" algn="l" rtl="0">
              <a:spcBef>
                <a:spcPts val="0"/>
              </a:spcBef>
              <a:spcAft>
                <a:spcPts val="0"/>
              </a:spcAft>
              <a:buClr>
                <a:srgbClr val="B50D0D"/>
              </a:buClr>
              <a:buSzPts val="1000"/>
              <a:buFont typeface="Arial"/>
              <a:buNone/>
              <a:defRPr sz="1000" b="0" i="0" u="none" strike="noStrike" cap="none">
                <a:solidFill>
                  <a:schemeClr val="dk1"/>
                </a:solidFill>
                <a:latin typeface="Georgia"/>
                <a:ea typeface="Georgia"/>
                <a:cs typeface="Georgia"/>
                <a:sym typeface="Georgia"/>
              </a:defRPr>
            </a:lvl3pPr>
            <a:lvl4pPr marL="1828800" marR="0" lvl="3"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9" name="Google Shape;409;p33"/>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le bullet">
  <p:cSld name="verticle bullet">
    <p:spTree>
      <p:nvGrpSpPr>
        <p:cNvPr id="1" name="Shape 410"/>
        <p:cNvGrpSpPr/>
        <p:nvPr/>
      </p:nvGrpSpPr>
      <p:grpSpPr>
        <a:xfrm>
          <a:off x="0" y="0"/>
          <a:ext cx="0" cy="0"/>
          <a:chOff x="0" y="0"/>
          <a:chExt cx="0" cy="0"/>
        </a:xfrm>
      </p:grpSpPr>
      <p:sp>
        <p:nvSpPr>
          <p:cNvPr id="411" name="Google Shape;411;p35"/>
          <p:cNvSpPr txBox="1">
            <a:spLocks noGrp="1"/>
          </p:cNvSpPr>
          <p:nvPr>
            <p:ph type="title"/>
          </p:nvPr>
        </p:nvSpPr>
        <p:spPr>
          <a:xfrm>
            <a:off x="149315" y="66526"/>
            <a:ext cx="2191563" cy="124317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FFFFFF"/>
              </a:buClr>
              <a:buSzPts val="2400"/>
              <a:buFont typeface="Georgia"/>
              <a:buNone/>
              <a:defRPr>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2" name="Google Shape;412;p35"/>
          <p:cNvSpPr txBox="1">
            <a:spLocks noGrp="1"/>
          </p:cNvSpPr>
          <p:nvPr>
            <p:ph type="body" idx="1"/>
          </p:nvPr>
        </p:nvSpPr>
        <p:spPr>
          <a:xfrm>
            <a:off x="149315" y="2900920"/>
            <a:ext cx="2191563" cy="8588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1pPr>
            <a:lvl2pPr marL="914400" marR="0" lvl="1"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2pPr>
            <a:lvl3pPr marL="1371600" marR="0" lvl="2"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3pPr>
            <a:lvl4pPr marL="1828800" marR="0" lvl="3"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4pPr>
            <a:lvl5pPr marL="2286000" marR="0" lvl="4"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3" name="Google Shape;413;p35"/>
          <p:cNvSpPr txBox="1">
            <a:spLocks noGrp="1"/>
          </p:cNvSpPr>
          <p:nvPr>
            <p:ph type="body" idx="2"/>
          </p:nvPr>
        </p:nvSpPr>
        <p:spPr>
          <a:xfrm>
            <a:off x="2660810" y="133351"/>
            <a:ext cx="6352855" cy="4453388"/>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4" name="Google Shape;414;p35"/>
          <p:cNvSpPr txBox="1">
            <a:spLocks noGrp="1"/>
          </p:cNvSpPr>
          <p:nvPr>
            <p:ph type="body" idx="3"/>
          </p:nvPr>
        </p:nvSpPr>
        <p:spPr>
          <a:xfrm>
            <a:off x="2656330" y="4768214"/>
            <a:ext cx="5613729" cy="280036"/>
          </a:xfrm>
          <a:prstGeom prst="rect">
            <a:avLst/>
          </a:prstGeom>
          <a:noFill/>
          <a:ln>
            <a:noFill/>
          </a:ln>
        </p:spPr>
        <p:txBody>
          <a:bodyPr spcFirstLastPara="1" wrap="square" lIns="0" tIns="0" rIns="0" bIns="0" anchor="b" anchorCtr="0">
            <a:normAutofit/>
          </a:bodyPr>
          <a:lstStyle>
            <a:lvl1pPr marL="457200" marR="0" lvl="0" indent="-228600" algn="l" rtl="0">
              <a:lnSpc>
                <a:spcPct val="100000"/>
              </a:lnSpc>
              <a:spcBef>
                <a:spcPts val="0"/>
              </a:spcBef>
              <a:spcAft>
                <a:spcPts val="0"/>
              </a:spcAft>
              <a:buClr>
                <a:srgbClr val="B50D0D"/>
              </a:buClr>
              <a:buSzPts val="1000"/>
              <a:buFont typeface="Noto Sans Symbols"/>
              <a:buNone/>
              <a:defRPr sz="1000" b="0" i="0" u="none" strike="noStrike" cap="none">
                <a:solidFill>
                  <a:srgbClr val="000000"/>
                </a:solidFill>
                <a:latin typeface="Calibri"/>
                <a:ea typeface="Calibri"/>
                <a:cs typeface="Calibri"/>
                <a:sym typeface="Calibri"/>
              </a:defRPr>
            </a:lvl1pPr>
            <a:lvl2pPr marL="914400" marR="0" lvl="1" indent="-228600" algn="l" rtl="0">
              <a:spcBef>
                <a:spcPts val="0"/>
              </a:spcBef>
              <a:spcAft>
                <a:spcPts val="0"/>
              </a:spcAft>
              <a:buClr>
                <a:srgbClr val="B50D0D"/>
              </a:buClr>
              <a:buSzPts val="1000"/>
              <a:buFont typeface="Merriweather Sans"/>
              <a:buNone/>
              <a:defRPr sz="1000" b="0" i="0" u="none" strike="noStrike" cap="none">
                <a:solidFill>
                  <a:schemeClr val="dk1"/>
                </a:solidFill>
                <a:latin typeface="Georgia"/>
                <a:ea typeface="Georgia"/>
                <a:cs typeface="Georgia"/>
                <a:sym typeface="Georgia"/>
              </a:defRPr>
            </a:lvl2pPr>
            <a:lvl3pPr marL="1371600" marR="0" lvl="2" indent="-228600" algn="l" rtl="0">
              <a:spcBef>
                <a:spcPts val="0"/>
              </a:spcBef>
              <a:spcAft>
                <a:spcPts val="0"/>
              </a:spcAft>
              <a:buClr>
                <a:srgbClr val="B50D0D"/>
              </a:buClr>
              <a:buSzPts val="1000"/>
              <a:buFont typeface="Arial"/>
              <a:buNone/>
              <a:defRPr sz="1000" b="0" i="0" u="none" strike="noStrike" cap="none">
                <a:solidFill>
                  <a:schemeClr val="dk1"/>
                </a:solidFill>
                <a:latin typeface="Georgia"/>
                <a:ea typeface="Georgia"/>
                <a:cs typeface="Georgia"/>
                <a:sym typeface="Georgia"/>
              </a:defRPr>
            </a:lvl3pPr>
            <a:lvl4pPr marL="1828800" marR="0" lvl="3"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5" name="Google Shape;415;p35"/>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940">
          <p15:clr>
            <a:srgbClr val="FBAE40"/>
          </p15:clr>
        </p15:guide>
        <p15:guide id="2" pos="367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le bullet top caption">
  <p:cSld name="verticle bullet top caption">
    <p:spTree>
      <p:nvGrpSpPr>
        <p:cNvPr id="1" name="Shape 416"/>
        <p:cNvGrpSpPr/>
        <p:nvPr/>
      </p:nvGrpSpPr>
      <p:grpSpPr>
        <a:xfrm>
          <a:off x="0" y="0"/>
          <a:ext cx="0" cy="0"/>
          <a:chOff x="0" y="0"/>
          <a:chExt cx="0" cy="0"/>
        </a:xfrm>
      </p:grpSpPr>
      <p:sp>
        <p:nvSpPr>
          <p:cNvPr id="417" name="Google Shape;417;p79"/>
          <p:cNvSpPr txBox="1">
            <a:spLocks noGrp="1"/>
          </p:cNvSpPr>
          <p:nvPr>
            <p:ph type="title"/>
          </p:nvPr>
        </p:nvSpPr>
        <p:spPr>
          <a:xfrm>
            <a:off x="149315" y="66526"/>
            <a:ext cx="2191563" cy="124317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FFFFFF"/>
              </a:buClr>
              <a:buSzPts val="2400"/>
              <a:buFont typeface="Georgia"/>
              <a:buNone/>
              <a:defRPr>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8" name="Google Shape;418;p79"/>
          <p:cNvSpPr txBox="1">
            <a:spLocks noGrp="1"/>
          </p:cNvSpPr>
          <p:nvPr>
            <p:ph type="body" idx="1"/>
          </p:nvPr>
        </p:nvSpPr>
        <p:spPr>
          <a:xfrm>
            <a:off x="149315" y="2900920"/>
            <a:ext cx="2191563" cy="8588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1pPr>
            <a:lvl2pPr marL="914400" marR="0" lvl="1"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2pPr>
            <a:lvl3pPr marL="1371600" marR="0" lvl="2"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3pPr>
            <a:lvl4pPr marL="1828800" marR="0" lvl="3"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4pPr>
            <a:lvl5pPr marL="2286000" marR="0" lvl="4"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9" name="Google Shape;419;p79"/>
          <p:cNvSpPr txBox="1">
            <a:spLocks noGrp="1"/>
          </p:cNvSpPr>
          <p:nvPr>
            <p:ph type="body" idx="2"/>
          </p:nvPr>
        </p:nvSpPr>
        <p:spPr>
          <a:xfrm>
            <a:off x="2660810" y="133350"/>
            <a:ext cx="6352855" cy="38608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marR="0" lvl="0" indent="-228600" algn="ctr" rtl="0">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0" name="Google Shape;420;p79"/>
          <p:cNvSpPr txBox="1">
            <a:spLocks noGrp="1"/>
          </p:cNvSpPr>
          <p:nvPr>
            <p:ph type="body" idx="3"/>
          </p:nvPr>
        </p:nvSpPr>
        <p:spPr>
          <a:xfrm>
            <a:off x="2660810" y="615462"/>
            <a:ext cx="6352855" cy="3971274"/>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1" name="Google Shape;421;p79"/>
          <p:cNvSpPr txBox="1">
            <a:spLocks noGrp="1"/>
          </p:cNvSpPr>
          <p:nvPr>
            <p:ph type="body" idx="4"/>
          </p:nvPr>
        </p:nvSpPr>
        <p:spPr>
          <a:xfrm>
            <a:off x="2656330" y="4768214"/>
            <a:ext cx="5613729" cy="280036"/>
          </a:xfrm>
          <a:prstGeom prst="rect">
            <a:avLst/>
          </a:prstGeom>
          <a:noFill/>
          <a:ln>
            <a:noFill/>
          </a:ln>
        </p:spPr>
        <p:txBody>
          <a:bodyPr spcFirstLastPara="1" wrap="square" lIns="0" tIns="0" rIns="0" bIns="0" anchor="b" anchorCtr="0">
            <a:normAutofit/>
          </a:bodyPr>
          <a:lstStyle>
            <a:lvl1pPr marL="457200" marR="0" lvl="0" indent="-228600" algn="l" rtl="0">
              <a:lnSpc>
                <a:spcPct val="100000"/>
              </a:lnSpc>
              <a:spcBef>
                <a:spcPts val="0"/>
              </a:spcBef>
              <a:spcAft>
                <a:spcPts val="0"/>
              </a:spcAft>
              <a:buClr>
                <a:srgbClr val="B50D0D"/>
              </a:buClr>
              <a:buSzPts val="1000"/>
              <a:buFont typeface="Noto Sans Symbols"/>
              <a:buNone/>
              <a:defRPr sz="1000" b="0" i="0" u="none" strike="noStrike" cap="none">
                <a:solidFill>
                  <a:srgbClr val="000000"/>
                </a:solidFill>
                <a:latin typeface="Calibri"/>
                <a:ea typeface="Calibri"/>
                <a:cs typeface="Calibri"/>
                <a:sym typeface="Calibri"/>
              </a:defRPr>
            </a:lvl1pPr>
            <a:lvl2pPr marL="914400" marR="0" lvl="1" indent="-228600" algn="l" rtl="0">
              <a:spcBef>
                <a:spcPts val="0"/>
              </a:spcBef>
              <a:spcAft>
                <a:spcPts val="0"/>
              </a:spcAft>
              <a:buClr>
                <a:srgbClr val="B50D0D"/>
              </a:buClr>
              <a:buSzPts val="1000"/>
              <a:buFont typeface="Merriweather Sans"/>
              <a:buNone/>
              <a:defRPr sz="1000" b="0" i="0" u="none" strike="noStrike" cap="none">
                <a:solidFill>
                  <a:schemeClr val="dk1"/>
                </a:solidFill>
                <a:latin typeface="Georgia"/>
                <a:ea typeface="Georgia"/>
                <a:cs typeface="Georgia"/>
                <a:sym typeface="Georgia"/>
              </a:defRPr>
            </a:lvl2pPr>
            <a:lvl3pPr marL="1371600" marR="0" lvl="2" indent="-228600" algn="l" rtl="0">
              <a:spcBef>
                <a:spcPts val="0"/>
              </a:spcBef>
              <a:spcAft>
                <a:spcPts val="0"/>
              </a:spcAft>
              <a:buClr>
                <a:srgbClr val="B50D0D"/>
              </a:buClr>
              <a:buSzPts val="1000"/>
              <a:buFont typeface="Arial"/>
              <a:buNone/>
              <a:defRPr sz="1000" b="0" i="0" u="none" strike="noStrike" cap="none">
                <a:solidFill>
                  <a:schemeClr val="dk1"/>
                </a:solidFill>
                <a:latin typeface="Georgia"/>
                <a:ea typeface="Georgia"/>
                <a:cs typeface="Georgia"/>
                <a:sym typeface="Georgia"/>
              </a:defRPr>
            </a:lvl3pPr>
            <a:lvl4pPr marL="1828800" marR="0" lvl="3"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2" name="Google Shape;422;p79"/>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940">
          <p15:clr>
            <a:srgbClr val="FBAE40"/>
          </p15:clr>
        </p15:guide>
        <p15:guide id="2" pos="367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ticle bullet bottom caption">
  <p:cSld name="verticle bullet bottom caption">
    <p:spTree>
      <p:nvGrpSpPr>
        <p:cNvPr id="1" name="Shape 423"/>
        <p:cNvGrpSpPr/>
        <p:nvPr/>
      </p:nvGrpSpPr>
      <p:grpSpPr>
        <a:xfrm>
          <a:off x="0" y="0"/>
          <a:ext cx="0" cy="0"/>
          <a:chOff x="0" y="0"/>
          <a:chExt cx="0" cy="0"/>
        </a:xfrm>
      </p:grpSpPr>
      <p:sp>
        <p:nvSpPr>
          <p:cNvPr id="424" name="Google Shape;424;p80"/>
          <p:cNvSpPr txBox="1">
            <a:spLocks noGrp="1"/>
          </p:cNvSpPr>
          <p:nvPr>
            <p:ph type="title"/>
          </p:nvPr>
        </p:nvSpPr>
        <p:spPr>
          <a:xfrm>
            <a:off x="149315" y="66526"/>
            <a:ext cx="2191563" cy="124317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FFFFFF"/>
              </a:buClr>
              <a:buSzPts val="2400"/>
              <a:buFont typeface="Georgia"/>
              <a:buNone/>
              <a:defRPr>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5" name="Google Shape;425;p80"/>
          <p:cNvSpPr txBox="1">
            <a:spLocks noGrp="1"/>
          </p:cNvSpPr>
          <p:nvPr>
            <p:ph type="body" idx="1"/>
          </p:nvPr>
        </p:nvSpPr>
        <p:spPr>
          <a:xfrm>
            <a:off x="149315" y="2900920"/>
            <a:ext cx="2191563" cy="8588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1pPr>
            <a:lvl2pPr marL="914400" marR="0" lvl="1"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2pPr>
            <a:lvl3pPr marL="1371600" marR="0" lvl="2"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3pPr>
            <a:lvl4pPr marL="1828800" marR="0" lvl="3"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4pPr>
            <a:lvl5pPr marL="2286000" marR="0" lvl="4"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6" name="Google Shape;426;p80"/>
          <p:cNvSpPr txBox="1">
            <a:spLocks noGrp="1"/>
          </p:cNvSpPr>
          <p:nvPr>
            <p:ph type="body" idx="2"/>
          </p:nvPr>
        </p:nvSpPr>
        <p:spPr>
          <a:xfrm>
            <a:off x="2660810" y="133350"/>
            <a:ext cx="6352855" cy="4046855"/>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7" name="Google Shape;427;p80"/>
          <p:cNvSpPr txBox="1">
            <a:spLocks noGrp="1"/>
          </p:cNvSpPr>
          <p:nvPr>
            <p:ph type="body" idx="3"/>
          </p:nvPr>
        </p:nvSpPr>
        <p:spPr>
          <a:xfrm>
            <a:off x="2660810" y="4200659"/>
            <a:ext cx="6352855" cy="38608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marR="0" lvl="0" indent="-228600" algn="ctr" rtl="0">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8" name="Google Shape;428;p80"/>
          <p:cNvSpPr txBox="1">
            <a:spLocks noGrp="1"/>
          </p:cNvSpPr>
          <p:nvPr>
            <p:ph type="body" idx="4"/>
          </p:nvPr>
        </p:nvSpPr>
        <p:spPr>
          <a:xfrm>
            <a:off x="2656330" y="4768214"/>
            <a:ext cx="5613729" cy="280036"/>
          </a:xfrm>
          <a:prstGeom prst="rect">
            <a:avLst/>
          </a:prstGeom>
          <a:noFill/>
          <a:ln>
            <a:noFill/>
          </a:ln>
        </p:spPr>
        <p:txBody>
          <a:bodyPr spcFirstLastPara="1" wrap="square" lIns="0" tIns="0" rIns="0" bIns="0" anchor="b" anchorCtr="0">
            <a:normAutofit/>
          </a:bodyPr>
          <a:lstStyle>
            <a:lvl1pPr marL="457200" marR="0" lvl="0" indent="-228600" algn="l" rtl="0">
              <a:lnSpc>
                <a:spcPct val="100000"/>
              </a:lnSpc>
              <a:spcBef>
                <a:spcPts val="0"/>
              </a:spcBef>
              <a:spcAft>
                <a:spcPts val="0"/>
              </a:spcAft>
              <a:buClr>
                <a:srgbClr val="B50D0D"/>
              </a:buClr>
              <a:buSzPts val="1000"/>
              <a:buFont typeface="Noto Sans Symbols"/>
              <a:buNone/>
              <a:defRPr sz="1000" b="0" i="0" u="none" strike="noStrike" cap="none">
                <a:solidFill>
                  <a:srgbClr val="000000"/>
                </a:solidFill>
                <a:latin typeface="Calibri"/>
                <a:ea typeface="Calibri"/>
                <a:cs typeface="Calibri"/>
                <a:sym typeface="Calibri"/>
              </a:defRPr>
            </a:lvl1pPr>
            <a:lvl2pPr marL="914400" marR="0" lvl="1" indent="-228600" algn="l" rtl="0">
              <a:spcBef>
                <a:spcPts val="0"/>
              </a:spcBef>
              <a:spcAft>
                <a:spcPts val="0"/>
              </a:spcAft>
              <a:buClr>
                <a:srgbClr val="B50D0D"/>
              </a:buClr>
              <a:buSzPts val="1000"/>
              <a:buFont typeface="Merriweather Sans"/>
              <a:buNone/>
              <a:defRPr sz="1000" b="0" i="0" u="none" strike="noStrike" cap="none">
                <a:solidFill>
                  <a:schemeClr val="dk1"/>
                </a:solidFill>
                <a:latin typeface="Georgia"/>
                <a:ea typeface="Georgia"/>
                <a:cs typeface="Georgia"/>
                <a:sym typeface="Georgia"/>
              </a:defRPr>
            </a:lvl2pPr>
            <a:lvl3pPr marL="1371600" marR="0" lvl="2" indent="-228600" algn="l" rtl="0">
              <a:spcBef>
                <a:spcPts val="0"/>
              </a:spcBef>
              <a:spcAft>
                <a:spcPts val="0"/>
              </a:spcAft>
              <a:buClr>
                <a:srgbClr val="B50D0D"/>
              </a:buClr>
              <a:buSzPts val="1000"/>
              <a:buFont typeface="Arial"/>
              <a:buNone/>
              <a:defRPr sz="1000" b="0" i="0" u="none" strike="noStrike" cap="none">
                <a:solidFill>
                  <a:schemeClr val="dk1"/>
                </a:solidFill>
                <a:latin typeface="Georgia"/>
                <a:ea typeface="Georgia"/>
                <a:cs typeface="Georgia"/>
                <a:sym typeface="Georgia"/>
              </a:defRPr>
            </a:lvl3pPr>
            <a:lvl4pPr marL="1828800" marR="0" lvl="3"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9" name="Google Shape;429;p80"/>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940">
          <p15:clr>
            <a:srgbClr val="FBAE40"/>
          </p15:clr>
        </p15:guide>
        <p15:guide id="2" pos="367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le bullet 2 col">
  <p:cSld name="verticle bullet 2 col">
    <p:spTree>
      <p:nvGrpSpPr>
        <p:cNvPr id="1" name="Shape 430"/>
        <p:cNvGrpSpPr/>
        <p:nvPr/>
      </p:nvGrpSpPr>
      <p:grpSpPr>
        <a:xfrm>
          <a:off x="0" y="0"/>
          <a:ext cx="0" cy="0"/>
          <a:chOff x="0" y="0"/>
          <a:chExt cx="0" cy="0"/>
        </a:xfrm>
      </p:grpSpPr>
      <p:sp>
        <p:nvSpPr>
          <p:cNvPr id="431" name="Google Shape;431;p81"/>
          <p:cNvSpPr txBox="1">
            <a:spLocks noGrp="1"/>
          </p:cNvSpPr>
          <p:nvPr>
            <p:ph type="title"/>
          </p:nvPr>
        </p:nvSpPr>
        <p:spPr>
          <a:xfrm>
            <a:off x="149315" y="66526"/>
            <a:ext cx="2191563" cy="124317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FFFFFF"/>
              </a:buClr>
              <a:buSzPts val="2400"/>
              <a:buFont typeface="Georgia"/>
              <a:buNone/>
              <a:defRPr>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2" name="Google Shape;432;p81"/>
          <p:cNvSpPr txBox="1">
            <a:spLocks noGrp="1"/>
          </p:cNvSpPr>
          <p:nvPr>
            <p:ph type="body" idx="1"/>
          </p:nvPr>
        </p:nvSpPr>
        <p:spPr>
          <a:xfrm>
            <a:off x="149315" y="2900920"/>
            <a:ext cx="2191563" cy="8588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1pPr>
            <a:lvl2pPr marL="914400" marR="0" lvl="1"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2pPr>
            <a:lvl3pPr marL="1371600" marR="0" lvl="2"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3pPr>
            <a:lvl4pPr marL="1828800" marR="0" lvl="3"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4pPr>
            <a:lvl5pPr marL="2286000" marR="0" lvl="4"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3" name="Google Shape;433;p81"/>
          <p:cNvSpPr txBox="1">
            <a:spLocks noGrp="1"/>
          </p:cNvSpPr>
          <p:nvPr>
            <p:ph type="body" idx="2"/>
          </p:nvPr>
        </p:nvSpPr>
        <p:spPr>
          <a:xfrm>
            <a:off x="2660811" y="133350"/>
            <a:ext cx="3106944" cy="4453390"/>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4" name="Google Shape;434;p81"/>
          <p:cNvSpPr txBox="1">
            <a:spLocks noGrp="1"/>
          </p:cNvSpPr>
          <p:nvPr>
            <p:ph type="body" idx="3"/>
          </p:nvPr>
        </p:nvSpPr>
        <p:spPr>
          <a:xfrm>
            <a:off x="5906393" y="133349"/>
            <a:ext cx="3106944" cy="4453390"/>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5" name="Google Shape;435;p81"/>
          <p:cNvSpPr txBox="1">
            <a:spLocks noGrp="1"/>
          </p:cNvSpPr>
          <p:nvPr>
            <p:ph type="body" idx="4"/>
          </p:nvPr>
        </p:nvSpPr>
        <p:spPr>
          <a:xfrm>
            <a:off x="2656330" y="4768214"/>
            <a:ext cx="5613729" cy="280036"/>
          </a:xfrm>
          <a:prstGeom prst="rect">
            <a:avLst/>
          </a:prstGeom>
          <a:noFill/>
          <a:ln>
            <a:noFill/>
          </a:ln>
        </p:spPr>
        <p:txBody>
          <a:bodyPr spcFirstLastPara="1" wrap="square" lIns="0" tIns="0" rIns="0" bIns="0" anchor="b" anchorCtr="0">
            <a:normAutofit/>
          </a:bodyPr>
          <a:lstStyle>
            <a:lvl1pPr marL="457200" marR="0" lvl="0" indent="-228600" algn="l" rtl="0">
              <a:lnSpc>
                <a:spcPct val="100000"/>
              </a:lnSpc>
              <a:spcBef>
                <a:spcPts val="0"/>
              </a:spcBef>
              <a:spcAft>
                <a:spcPts val="0"/>
              </a:spcAft>
              <a:buClr>
                <a:srgbClr val="B50D0D"/>
              </a:buClr>
              <a:buSzPts val="1000"/>
              <a:buFont typeface="Noto Sans Symbols"/>
              <a:buNone/>
              <a:defRPr sz="1000" b="0" i="0" u="none" strike="noStrike" cap="none">
                <a:solidFill>
                  <a:srgbClr val="000000"/>
                </a:solidFill>
                <a:latin typeface="Calibri"/>
                <a:ea typeface="Calibri"/>
                <a:cs typeface="Calibri"/>
                <a:sym typeface="Calibri"/>
              </a:defRPr>
            </a:lvl1pPr>
            <a:lvl2pPr marL="914400" marR="0" lvl="1" indent="-228600" algn="l" rtl="0">
              <a:spcBef>
                <a:spcPts val="0"/>
              </a:spcBef>
              <a:spcAft>
                <a:spcPts val="0"/>
              </a:spcAft>
              <a:buClr>
                <a:srgbClr val="B50D0D"/>
              </a:buClr>
              <a:buSzPts val="1000"/>
              <a:buFont typeface="Merriweather Sans"/>
              <a:buNone/>
              <a:defRPr sz="1000" b="0" i="0" u="none" strike="noStrike" cap="none">
                <a:solidFill>
                  <a:schemeClr val="dk1"/>
                </a:solidFill>
                <a:latin typeface="Georgia"/>
                <a:ea typeface="Georgia"/>
                <a:cs typeface="Georgia"/>
                <a:sym typeface="Georgia"/>
              </a:defRPr>
            </a:lvl2pPr>
            <a:lvl3pPr marL="1371600" marR="0" lvl="2" indent="-228600" algn="l" rtl="0">
              <a:spcBef>
                <a:spcPts val="0"/>
              </a:spcBef>
              <a:spcAft>
                <a:spcPts val="0"/>
              </a:spcAft>
              <a:buClr>
                <a:srgbClr val="B50D0D"/>
              </a:buClr>
              <a:buSzPts val="1000"/>
              <a:buFont typeface="Arial"/>
              <a:buNone/>
              <a:defRPr sz="1000" b="0" i="0" u="none" strike="noStrike" cap="none">
                <a:solidFill>
                  <a:schemeClr val="dk1"/>
                </a:solidFill>
                <a:latin typeface="Georgia"/>
                <a:ea typeface="Georgia"/>
                <a:cs typeface="Georgia"/>
                <a:sym typeface="Georgia"/>
              </a:defRPr>
            </a:lvl3pPr>
            <a:lvl4pPr marL="1828800" marR="0" lvl="3"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6" name="Google Shape;436;p81"/>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940">
          <p15:clr>
            <a:srgbClr val="FBAE40"/>
          </p15:clr>
        </p15:guide>
        <p15:guide id="2" pos="367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61"/>
        <p:cNvGrpSpPr/>
        <p:nvPr/>
      </p:nvGrpSpPr>
      <p:grpSpPr>
        <a:xfrm>
          <a:off x="0" y="0"/>
          <a:ext cx="0" cy="0"/>
          <a:chOff x="0" y="0"/>
          <a:chExt cx="0" cy="0"/>
        </a:xfrm>
      </p:grpSpPr>
      <p:sp>
        <p:nvSpPr>
          <p:cNvPr id="162" name="Google Shape;162;p3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3" name="Google Shape;163;p3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4" name="Google Shape;164;p34"/>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ticle bullet 2 col top captions">
  <p:cSld name="verticle bullet 2 col top captions">
    <p:spTree>
      <p:nvGrpSpPr>
        <p:cNvPr id="1" name="Shape 437"/>
        <p:cNvGrpSpPr/>
        <p:nvPr/>
      </p:nvGrpSpPr>
      <p:grpSpPr>
        <a:xfrm>
          <a:off x="0" y="0"/>
          <a:ext cx="0" cy="0"/>
          <a:chOff x="0" y="0"/>
          <a:chExt cx="0" cy="0"/>
        </a:xfrm>
      </p:grpSpPr>
      <p:sp>
        <p:nvSpPr>
          <p:cNvPr id="438" name="Google Shape;438;p82"/>
          <p:cNvSpPr txBox="1">
            <a:spLocks noGrp="1"/>
          </p:cNvSpPr>
          <p:nvPr>
            <p:ph type="title"/>
          </p:nvPr>
        </p:nvSpPr>
        <p:spPr>
          <a:xfrm>
            <a:off x="149315" y="66526"/>
            <a:ext cx="2191563" cy="124317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FFFFFF"/>
              </a:buClr>
              <a:buSzPts val="2400"/>
              <a:buFont typeface="Georgia"/>
              <a:buNone/>
              <a:defRPr>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9" name="Google Shape;439;p82"/>
          <p:cNvSpPr txBox="1">
            <a:spLocks noGrp="1"/>
          </p:cNvSpPr>
          <p:nvPr>
            <p:ph type="body" idx="1"/>
          </p:nvPr>
        </p:nvSpPr>
        <p:spPr>
          <a:xfrm>
            <a:off x="149315" y="2900920"/>
            <a:ext cx="2191563" cy="8588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1pPr>
            <a:lvl2pPr marL="914400" marR="0" lvl="1"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2pPr>
            <a:lvl3pPr marL="1371600" marR="0" lvl="2"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3pPr>
            <a:lvl4pPr marL="1828800" marR="0" lvl="3"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4pPr>
            <a:lvl5pPr marL="2286000" marR="0" lvl="4"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0" name="Google Shape;440;p82"/>
          <p:cNvSpPr txBox="1">
            <a:spLocks noGrp="1"/>
          </p:cNvSpPr>
          <p:nvPr>
            <p:ph type="body" idx="2"/>
          </p:nvPr>
        </p:nvSpPr>
        <p:spPr>
          <a:xfrm>
            <a:off x="2660810" y="133350"/>
            <a:ext cx="3106945" cy="38608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marR="0" lvl="0" indent="-228600" algn="ctr" rtl="0">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1" name="Google Shape;441;p82"/>
          <p:cNvSpPr txBox="1">
            <a:spLocks noGrp="1"/>
          </p:cNvSpPr>
          <p:nvPr>
            <p:ph type="body" idx="3"/>
          </p:nvPr>
        </p:nvSpPr>
        <p:spPr>
          <a:xfrm>
            <a:off x="2660811" y="615464"/>
            <a:ext cx="3106944" cy="3971276"/>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2" name="Google Shape;442;p82"/>
          <p:cNvSpPr txBox="1">
            <a:spLocks noGrp="1"/>
          </p:cNvSpPr>
          <p:nvPr>
            <p:ph type="body" idx="4"/>
          </p:nvPr>
        </p:nvSpPr>
        <p:spPr>
          <a:xfrm>
            <a:off x="5906393" y="133350"/>
            <a:ext cx="3106945" cy="38608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marR="0" lvl="0" indent="-228600" algn="ctr" rtl="0">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3" name="Google Shape;443;p82"/>
          <p:cNvSpPr txBox="1">
            <a:spLocks noGrp="1"/>
          </p:cNvSpPr>
          <p:nvPr>
            <p:ph type="body" idx="5"/>
          </p:nvPr>
        </p:nvSpPr>
        <p:spPr>
          <a:xfrm>
            <a:off x="5906393" y="615463"/>
            <a:ext cx="3106944" cy="3971276"/>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4" name="Google Shape;444;p82"/>
          <p:cNvSpPr txBox="1">
            <a:spLocks noGrp="1"/>
          </p:cNvSpPr>
          <p:nvPr>
            <p:ph type="body" idx="6"/>
          </p:nvPr>
        </p:nvSpPr>
        <p:spPr>
          <a:xfrm>
            <a:off x="2656330" y="4768214"/>
            <a:ext cx="5613729" cy="280036"/>
          </a:xfrm>
          <a:prstGeom prst="rect">
            <a:avLst/>
          </a:prstGeom>
          <a:noFill/>
          <a:ln>
            <a:noFill/>
          </a:ln>
        </p:spPr>
        <p:txBody>
          <a:bodyPr spcFirstLastPara="1" wrap="square" lIns="0" tIns="0" rIns="0" bIns="0" anchor="b" anchorCtr="0">
            <a:normAutofit/>
          </a:bodyPr>
          <a:lstStyle>
            <a:lvl1pPr marL="457200" marR="0" lvl="0" indent="-228600" algn="l" rtl="0">
              <a:lnSpc>
                <a:spcPct val="100000"/>
              </a:lnSpc>
              <a:spcBef>
                <a:spcPts val="0"/>
              </a:spcBef>
              <a:spcAft>
                <a:spcPts val="0"/>
              </a:spcAft>
              <a:buClr>
                <a:srgbClr val="B50D0D"/>
              </a:buClr>
              <a:buSzPts val="1000"/>
              <a:buFont typeface="Noto Sans Symbols"/>
              <a:buNone/>
              <a:defRPr sz="1000" b="0" i="0" u="none" strike="noStrike" cap="none">
                <a:solidFill>
                  <a:srgbClr val="000000"/>
                </a:solidFill>
                <a:latin typeface="Calibri"/>
                <a:ea typeface="Calibri"/>
                <a:cs typeface="Calibri"/>
                <a:sym typeface="Calibri"/>
              </a:defRPr>
            </a:lvl1pPr>
            <a:lvl2pPr marL="914400" marR="0" lvl="1" indent="-228600" algn="l" rtl="0">
              <a:spcBef>
                <a:spcPts val="0"/>
              </a:spcBef>
              <a:spcAft>
                <a:spcPts val="0"/>
              </a:spcAft>
              <a:buClr>
                <a:srgbClr val="B50D0D"/>
              </a:buClr>
              <a:buSzPts val="1000"/>
              <a:buFont typeface="Merriweather Sans"/>
              <a:buNone/>
              <a:defRPr sz="1000" b="0" i="0" u="none" strike="noStrike" cap="none">
                <a:solidFill>
                  <a:schemeClr val="dk1"/>
                </a:solidFill>
                <a:latin typeface="Georgia"/>
                <a:ea typeface="Georgia"/>
                <a:cs typeface="Georgia"/>
                <a:sym typeface="Georgia"/>
              </a:defRPr>
            </a:lvl2pPr>
            <a:lvl3pPr marL="1371600" marR="0" lvl="2" indent="-228600" algn="l" rtl="0">
              <a:spcBef>
                <a:spcPts val="0"/>
              </a:spcBef>
              <a:spcAft>
                <a:spcPts val="0"/>
              </a:spcAft>
              <a:buClr>
                <a:srgbClr val="B50D0D"/>
              </a:buClr>
              <a:buSzPts val="1000"/>
              <a:buFont typeface="Arial"/>
              <a:buNone/>
              <a:defRPr sz="1000" b="0" i="0" u="none" strike="noStrike" cap="none">
                <a:solidFill>
                  <a:schemeClr val="dk1"/>
                </a:solidFill>
                <a:latin typeface="Georgia"/>
                <a:ea typeface="Georgia"/>
                <a:cs typeface="Georgia"/>
                <a:sym typeface="Georgia"/>
              </a:defRPr>
            </a:lvl3pPr>
            <a:lvl4pPr marL="1828800" marR="0" lvl="3"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5" name="Google Shape;445;p82"/>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940">
          <p15:clr>
            <a:srgbClr val="FBAE40"/>
          </p15:clr>
        </p15:guide>
        <p15:guide id="2" pos="367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ticle bullet 2 col bottom captions">
  <p:cSld name="verticle bullet 2 col bottom captions">
    <p:spTree>
      <p:nvGrpSpPr>
        <p:cNvPr id="1" name="Shape 446"/>
        <p:cNvGrpSpPr/>
        <p:nvPr/>
      </p:nvGrpSpPr>
      <p:grpSpPr>
        <a:xfrm>
          <a:off x="0" y="0"/>
          <a:ext cx="0" cy="0"/>
          <a:chOff x="0" y="0"/>
          <a:chExt cx="0" cy="0"/>
        </a:xfrm>
      </p:grpSpPr>
      <p:sp>
        <p:nvSpPr>
          <p:cNvPr id="447" name="Google Shape;447;p83"/>
          <p:cNvSpPr txBox="1">
            <a:spLocks noGrp="1"/>
          </p:cNvSpPr>
          <p:nvPr>
            <p:ph type="title"/>
          </p:nvPr>
        </p:nvSpPr>
        <p:spPr>
          <a:xfrm>
            <a:off x="149315" y="66526"/>
            <a:ext cx="2191563" cy="124317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FFFFFF"/>
              </a:buClr>
              <a:buSzPts val="2400"/>
              <a:buFont typeface="Georgia"/>
              <a:buNone/>
              <a:defRPr>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8" name="Google Shape;448;p83"/>
          <p:cNvSpPr txBox="1">
            <a:spLocks noGrp="1"/>
          </p:cNvSpPr>
          <p:nvPr>
            <p:ph type="body" idx="1"/>
          </p:nvPr>
        </p:nvSpPr>
        <p:spPr>
          <a:xfrm>
            <a:off x="149315" y="2900920"/>
            <a:ext cx="2191563" cy="8588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1pPr>
            <a:lvl2pPr marL="914400" marR="0" lvl="1"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2pPr>
            <a:lvl3pPr marL="1371600" marR="0" lvl="2"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3pPr>
            <a:lvl4pPr marL="1828800" marR="0" lvl="3"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4pPr>
            <a:lvl5pPr marL="2286000" marR="0" lvl="4"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9" name="Google Shape;449;p83"/>
          <p:cNvSpPr txBox="1">
            <a:spLocks noGrp="1"/>
          </p:cNvSpPr>
          <p:nvPr>
            <p:ph type="body" idx="2"/>
          </p:nvPr>
        </p:nvSpPr>
        <p:spPr>
          <a:xfrm>
            <a:off x="2660811" y="133350"/>
            <a:ext cx="3106944" cy="3981452"/>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0" name="Google Shape;450;p83"/>
          <p:cNvSpPr txBox="1">
            <a:spLocks noGrp="1"/>
          </p:cNvSpPr>
          <p:nvPr>
            <p:ph type="body" idx="3"/>
          </p:nvPr>
        </p:nvSpPr>
        <p:spPr>
          <a:xfrm>
            <a:off x="5906393" y="133349"/>
            <a:ext cx="3106944" cy="3981452"/>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1" name="Google Shape;451;p83"/>
          <p:cNvSpPr txBox="1">
            <a:spLocks noGrp="1"/>
          </p:cNvSpPr>
          <p:nvPr>
            <p:ph type="body" idx="4"/>
          </p:nvPr>
        </p:nvSpPr>
        <p:spPr>
          <a:xfrm>
            <a:off x="2660810" y="4190431"/>
            <a:ext cx="6352855" cy="38608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marR="0" lvl="0" indent="-228600" algn="ctr" rtl="0">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2" name="Google Shape;452;p83"/>
          <p:cNvSpPr txBox="1">
            <a:spLocks noGrp="1"/>
          </p:cNvSpPr>
          <p:nvPr>
            <p:ph type="body" idx="5"/>
          </p:nvPr>
        </p:nvSpPr>
        <p:spPr>
          <a:xfrm>
            <a:off x="2656330" y="4768214"/>
            <a:ext cx="5613729" cy="280036"/>
          </a:xfrm>
          <a:prstGeom prst="rect">
            <a:avLst/>
          </a:prstGeom>
          <a:noFill/>
          <a:ln>
            <a:noFill/>
          </a:ln>
        </p:spPr>
        <p:txBody>
          <a:bodyPr spcFirstLastPara="1" wrap="square" lIns="0" tIns="0" rIns="0" bIns="0" anchor="b" anchorCtr="0">
            <a:normAutofit/>
          </a:bodyPr>
          <a:lstStyle>
            <a:lvl1pPr marL="457200" marR="0" lvl="0" indent="-228600" algn="l" rtl="0">
              <a:lnSpc>
                <a:spcPct val="100000"/>
              </a:lnSpc>
              <a:spcBef>
                <a:spcPts val="0"/>
              </a:spcBef>
              <a:spcAft>
                <a:spcPts val="0"/>
              </a:spcAft>
              <a:buClr>
                <a:srgbClr val="B50D0D"/>
              </a:buClr>
              <a:buSzPts val="1000"/>
              <a:buFont typeface="Noto Sans Symbols"/>
              <a:buNone/>
              <a:defRPr sz="1000" b="0" i="0" u="none" strike="noStrike" cap="none">
                <a:solidFill>
                  <a:srgbClr val="000000"/>
                </a:solidFill>
                <a:latin typeface="Calibri"/>
                <a:ea typeface="Calibri"/>
                <a:cs typeface="Calibri"/>
                <a:sym typeface="Calibri"/>
              </a:defRPr>
            </a:lvl1pPr>
            <a:lvl2pPr marL="914400" marR="0" lvl="1" indent="-228600" algn="l" rtl="0">
              <a:spcBef>
                <a:spcPts val="0"/>
              </a:spcBef>
              <a:spcAft>
                <a:spcPts val="0"/>
              </a:spcAft>
              <a:buClr>
                <a:srgbClr val="B50D0D"/>
              </a:buClr>
              <a:buSzPts val="1000"/>
              <a:buFont typeface="Merriweather Sans"/>
              <a:buNone/>
              <a:defRPr sz="1000" b="0" i="0" u="none" strike="noStrike" cap="none">
                <a:solidFill>
                  <a:schemeClr val="dk1"/>
                </a:solidFill>
                <a:latin typeface="Georgia"/>
                <a:ea typeface="Georgia"/>
                <a:cs typeface="Georgia"/>
                <a:sym typeface="Georgia"/>
              </a:defRPr>
            </a:lvl2pPr>
            <a:lvl3pPr marL="1371600" marR="0" lvl="2" indent="-228600" algn="l" rtl="0">
              <a:spcBef>
                <a:spcPts val="0"/>
              </a:spcBef>
              <a:spcAft>
                <a:spcPts val="0"/>
              </a:spcAft>
              <a:buClr>
                <a:srgbClr val="B50D0D"/>
              </a:buClr>
              <a:buSzPts val="1000"/>
              <a:buFont typeface="Arial"/>
              <a:buNone/>
              <a:defRPr sz="1000" b="0" i="0" u="none" strike="noStrike" cap="none">
                <a:solidFill>
                  <a:schemeClr val="dk1"/>
                </a:solidFill>
                <a:latin typeface="Georgia"/>
                <a:ea typeface="Georgia"/>
                <a:cs typeface="Georgia"/>
                <a:sym typeface="Georgia"/>
              </a:defRPr>
            </a:lvl3pPr>
            <a:lvl4pPr marL="1828800" marR="0" lvl="3"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3" name="Google Shape;453;p83"/>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940">
          <p15:clr>
            <a:srgbClr val="FBAE40"/>
          </p15:clr>
        </p15:guide>
        <p15:guide id="2" pos="367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ticle bullet 2 col wide">
  <p:cSld name="verticle bullet 2 col wide">
    <p:spTree>
      <p:nvGrpSpPr>
        <p:cNvPr id="1" name="Shape 454"/>
        <p:cNvGrpSpPr/>
        <p:nvPr/>
      </p:nvGrpSpPr>
      <p:grpSpPr>
        <a:xfrm>
          <a:off x="0" y="0"/>
          <a:ext cx="0" cy="0"/>
          <a:chOff x="0" y="0"/>
          <a:chExt cx="0" cy="0"/>
        </a:xfrm>
      </p:grpSpPr>
      <p:sp>
        <p:nvSpPr>
          <p:cNvPr id="455" name="Google Shape;455;p84"/>
          <p:cNvSpPr txBox="1">
            <a:spLocks noGrp="1"/>
          </p:cNvSpPr>
          <p:nvPr>
            <p:ph type="title"/>
          </p:nvPr>
        </p:nvSpPr>
        <p:spPr>
          <a:xfrm>
            <a:off x="149315" y="66526"/>
            <a:ext cx="2191563" cy="124317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FFFFFF"/>
              </a:buClr>
              <a:buSzPts val="2400"/>
              <a:buFont typeface="Georgia"/>
              <a:buNone/>
              <a:defRPr>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6" name="Google Shape;456;p84"/>
          <p:cNvSpPr txBox="1">
            <a:spLocks noGrp="1"/>
          </p:cNvSpPr>
          <p:nvPr>
            <p:ph type="body" idx="1"/>
          </p:nvPr>
        </p:nvSpPr>
        <p:spPr>
          <a:xfrm>
            <a:off x="149315" y="2900920"/>
            <a:ext cx="2191563" cy="8588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1pPr>
            <a:lvl2pPr marL="914400" marR="0" lvl="1"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2pPr>
            <a:lvl3pPr marL="1371600" marR="0" lvl="2"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3pPr>
            <a:lvl4pPr marL="1828800" marR="0" lvl="3"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4pPr>
            <a:lvl5pPr marL="2286000" marR="0" lvl="4"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7" name="Google Shape;457;p84"/>
          <p:cNvSpPr txBox="1">
            <a:spLocks noGrp="1"/>
          </p:cNvSpPr>
          <p:nvPr>
            <p:ph type="body" idx="2"/>
          </p:nvPr>
        </p:nvSpPr>
        <p:spPr>
          <a:xfrm>
            <a:off x="2660811" y="133350"/>
            <a:ext cx="6355080" cy="2193681"/>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8" name="Google Shape;458;p84"/>
          <p:cNvSpPr txBox="1">
            <a:spLocks noGrp="1"/>
          </p:cNvSpPr>
          <p:nvPr>
            <p:ph type="body" idx="3"/>
          </p:nvPr>
        </p:nvSpPr>
        <p:spPr>
          <a:xfrm>
            <a:off x="2652394" y="2405758"/>
            <a:ext cx="6355080" cy="2193681"/>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9" name="Google Shape;459;p84"/>
          <p:cNvSpPr txBox="1">
            <a:spLocks noGrp="1"/>
          </p:cNvSpPr>
          <p:nvPr>
            <p:ph type="body" idx="4"/>
          </p:nvPr>
        </p:nvSpPr>
        <p:spPr>
          <a:xfrm>
            <a:off x="2656330" y="4768214"/>
            <a:ext cx="5613729" cy="280036"/>
          </a:xfrm>
          <a:prstGeom prst="rect">
            <a:avLst/>
          </a:prstGeom>
          <a:noFill/>
          <a:ln>
            <a:noFill/>
          </a:ln>
        </p:spPr>
        <p:txBody>
          <a:bodyPr spcFirstLastPara="1" wrap="square" lIns="0" tIns="0" rIns="0" bIns="0" anchor="b" anchorCtr="0">
            <a:normAutofit/>
          </a:bodyPr>
          <a:lstStyle>
            <a:lvl1pPr marL="457200" marR="0" lvl="0" indent="-228600" algn="l" rtl="0">
              <a:lnSpc>
                <a:spcPct val="100000"/>
              </a:lnSpc>
              <a:spcBef>
                <a:spcPts val="0"/>
              </a:spcBef>
              <a:spcAft>
                <a:spcPts val="0"/>
              </a:spcAft>
              <a:buClr>
                <a:srgbClr val="B50D0D"/>
              </a:buClr>
              <a:buSzPts val="1000"/>
              <a:buFont typeface="Noto Sans Symbols"/>
              <a:buNone/>
              <a:defRPr sz="1000" b="0" i="0" u="none" strike="noStrike" cap="none">
                <a:solidFill>
                  <a:srgbClr val="000000"/>
                </a:solidFill>
                <a:latin typeface="Calibri"/>
                <a:ea typeface="Calibri"/>
                <a:cs typeface="Calibri"/>
                <a:sym typeface="Calibri"/>
              </a:defRPr>
            </a:lvl1pPr>
            <a:lvl2pPr marL="914400" marR="0" lvl="1" indent="-228600" algn="l" rtl="0">
              <a:spcBef>
                <a:spcPts val="0"/>
              </a:spcBef>
              <a:spcAft>
                <a:spcPts val="0"/>
              </a:spcAft>
              <a:buClr>
                <a:srgbClr val="B50D0D"/>
              </a:buClr>
              <a:buSzPts val="1000"/>
              <a:buFont typeface="Merriweather Sans"/>
              <a:buNone/>
              <a:defRPr sz="1000" b="0" i="0" u="none" strike="noStrike" cap="none">
                <a:solidFill>
                  <a:schemeClr val="dk1"/>
                </a:solidFill>
                <a:latin typeface="Georgia"/>
                <a:ea typeface="Georgia"/>
                <a:cs typeface="Georgia"/>
                <a:sym typeface="Georgia"/>
              </a:defRPr>
            </a:lvl2pPr>
            <a:lvl3pPr marL="1371600" marR="0" lvl="2" indent="-228600" algn="l" rtl="0">
              <a:spcBef>
                <a:spcPts val="0"/>
              </a:spcBef>
              <a:spcAft>
                <a:spcPts val="0"/>
              </a:spcAft>
              <a:buClr>
                <a:srgbClr val="B50D0D"/>
              </a:buClr>
              <a:buSzPts val="1000"/>
              <a:buFont typeface="Arial"/>
              <a:buNone/>
              <a:defRPr sz="1000" b="0" i="0" u="none" strike="noStrike" cap="none">
                <a:solidFill>
                  <a:schemeClr val="dk1"/>
                </a:solidFill>
                <a:latin typeface="Georgia"/>
                <a:ea typeface="Georgia"/>
                <a:cs typeface="Georgia"/>
                <a:sym typeface="Georgia"/>
              </a:defRPr>
            </a:lvl3pPr>
            <a:lvl4pPr marL="1828800" marR="0" lvl="3"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0" name="Google Shape;460;p84"/>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940">
          <p15:clr>
            <a:srgbClr val="FBAE40"/>
          </p15:clr>
        </p15:guide>
        <p15:guide id="2" pos="367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verticle bullet 2 col wide">
  <p:cSld name="1_verticle bullet 2 col wide">
    <p:spTree>
      <p:nvGrpSpPr>
        <p:cNvPr id="1" name="Shape 461"/>
        <p:cNvGrpSpPr/>
        <p:nvPr/>
      </p:nvGrpSpPr>
      <p:grpSpPr>
        <a:xfrm>
          <a:off x="0" y="0"/>
          <a:ext cx="0" cy="0"/>
          <a:chOff x="0" y="0"/>
          <a:chExt cx="0" cy="0"/>
        </a:xfrm>
      </p:grpSpPr>
      <p:sp>
        <p:nvSpPr>
          <p:cNvPr id="462" name="Google Shape;462;p85"/>
          <p:cNvSpPr txBox="1">
            <a:spLocks noGrp="1"/>
          </p:cNvSpPr>
          <p:nvPr>
            <p:ph type="title"/>
          </p:nvPr>
        </p:nvSpPr>
        <p:spPr>
          <a:xfrm>
            <a:off x="149315" y="66526"/>
            <a:ext cx="2191563" cy="124317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FFFFFF"/>
              </a:buClr>
              <a:buSzPts val="2400"/>
              <a:buFont typeface="Georgia"/>
              <a:buNone/>
              <a:defRPr>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3" name="Google Shape;463;p85"/>
          <p:cNvSpPr txBox="1">
            <a:spLocks noGrp="1"/>
          </p:cNvSpPr>
          <p:nvPr>
            <p:ph type="body" idx="1"/>
          </p:nvPr>
        </p:nvSpPr>
        <p:spPr>
          <a:xfrm>
            <a:off x="149315" y="2900920"/>
            <a:ext cx="2191563" cy="8588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1pPr>
            <a:lvl2pPr marL="914400" marR="0" lvl="1"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2pPr>
            <a:lvl3pPr marL="1371600" marR="0" lvl="2"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3pPr>
            <a:lvl4pPr marL="1828800" marR="0" lvl="3"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4pPr>
            <a:lvl5pPr marL="2286000" marR="0" lvl="4"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85"/>
          <p:cNvSpPr txBox="1">
            <a:spLocks noGrp="1"/>
          </p:cNvSpPr>
          <p:nvPr>
            <p:ph type="body" idx="2"/>
          </p:nvPr>
        </p:nvSpPr>
        <p:spPr>
          <a:xfrm>
            <a:off x="2660810" y="133350"/>
            <a:ext cx="6352855" cy="38608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marR="0" lvl="0" indent="-228600" algn="ctr" rtl="0">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5" name="Google Shape;465;p85"/>
          <p:cNvSpPr txBox="1">
            <a:spLocks noGrp="1"/>
          </p:cNvSpPr>
          <p:nvPr>
            <p:ph type="body" idx="3"/>
          </p:nvPr>
        </p:nvSpPr>
        <p:spPr>
          <a:xfrm>
            <a:off x="2660811" y="606972"/>
            <a:ext cx="6355080" cy="1940147"/>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6" name="Google Shape;466;p85"/>
          <p:cNvSpPr txBox="1">
            <a:spLocks noGrp="1"/>
          </p:cNvSpPr>
          <p:nvPr>
            <p:ph type="body" idx="4"/>
          </p:nvPr>
        </p:nvSpPr>
        <p:spPr>
          <a:xfrm>
            <a:off x="2652394" y="2659292"/>
            <a:ext cx="6355080" cy="1940147"/>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7" name="Google Shape;467;p85"/>
          <p:cNvSpPr txBox="1">
            <a:spLocks noGrp="1"/>
          </p:cNvSpPr>
          <p:nvPr>
            <p:ph type="body" idx="5"/>
          </p:nvPr>
        </p:nvSpPr>
        <p:spPr>
          <a:xfrm>
            <a:off x="2656330" y="4768214"/>
            <a:ext cx="5613729" cy="280036"/>
          </a:xfrm>
          <a:prstGeom prst="rect">
            <a:avLst/>
          </a:prstGeom>
          <a:noFill/>
          <a:ln>
            <a:noFill/>
          </a:ln>
        </p:spPr>
        <p:txBody>
          <a:bodyPr spcFirstLastPara="1" wrap="square" lIns="0" tIns="0" rIns="0" bIns="0" anchor="b" anchorCtr="0">
            <a:normAutofit/>
          </a:bodyPr>
          <a:lstStyle>
            <a:lvl1pPr marL="457200" marR="0" lvl="0" indent="-228600" algn="l" rtl="0">
              <a:lnSpc>
                <a:spcPct val="100000"/>
              </a:lnSpc>
              <a:spcBef>
                <a:spcPts val="0"/>
              </a:spcBef>
              <a:spcAft>
                <a:spcPts val="0"/>
              </a:spcAft>
              <a:buClr>
                <a:srgbClr val="B50D0D"/>
              </a:buClr>
              <a:buSzPts val="1000"/>
              <a:buFont typeface="Noto Sans Symbols"/>
              <a:buNone/>
              <a:defRPr sz="1000" b="0" i="0" u="none" strike="noStrike" cap="none">
                <a:solidFill>
                  <a:srgbClr val="000000"/>
                </a:solidFill>
                <a:latin typeface="Calibri"/>
                <a:ea typeface="Calibri"/>
                <a:cs typeface="Calibri"/>
                <a:sym typeface="Calibri"/>
              </a:defRPr>
            </a:lvl1pPr>
            <a:lvl2pPr marL="914400" marR="0" lvl="1" indent="-228600" algn="l" rtl="0">
              <a:spcBef>
                <a:spcPts val="0"/>
              </a:spcBef>
              <a:spcAft>
                <a:spcPts val="0"/>
              </a:spcAft>
              <a:buClr>
                <a:srgbClr val="B50D0D"/>
              </a:buClr>
              <a:buSzPts val="1000"/>
              <a:buFont typeface="Merriweather Sans"/>
              <a:buNone/>
              <a:defRPr sz="1000" b="0" i="0" u="none" strike="noStrike" cap="none">
                <a:solidFill>
                  <a:schemeClr val="dk1"/>
                </a:solidFill>
                <a:latin typeface="Georgia"/>
                <a:ea typeface="Georgia"/>
                <a:cs typeface="Georgia"/>
                <a:sym typeface="Georgia"/>
              </a:defRPr>
            </a:lvl2pPr>
            <a:lvl3pPr marL="1371600" marR="0" lvl="2" indent="-228600" algn="l" rtl="0">
              <a:spcBef>
                <a:spcPts val="0"/>
              </a:spcBef>
              <a:spcAft>
                <a:spcPts val="0"/>
              </a:spcAft>
              <a:buClr>
                <a:srgbClr val="B50D0D"/>
              </a:buClr>
              <a:buSzPts val="1000"/>
              <a:buFont typeface="Arial"/>
              <a:buNone/>
              <a:defRPr sz="1000" b="0" i="0" u="none" strike="noStrike" cap="none">
                <a:solidFill>
                  <a:schemeClr val="dk1"/>
                </a:solidFill>
                <a:latin typeface="Georgia"/>
                <a:ea typeface="Georgia"/>
                <a:cs typeface="Georgia"/>
                <a:sym typeface="Georgia"/>
              </a:defRPr>
            </a:lvl3pPr>
            <a:lvl4pPr marL="1828800" marR="0" lvl="3"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8" name="Google Shape;468;p85"/>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940">
          <p15:clr>
            <a:srgbClr val="FBAE40"/>
          </p15:clr>
        </p15:guide>
        <p15:guide id="2" pos="367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le bullet 2 col stacked top">
  <p:cSld name="verticle bullet 2 col stacked top">
    <p:spTree>
      <p:nvGrpSpPr>
        <p:cNvPr id="1" name="Shape 469"/>
        <p:cNvGrpSpPr/>
        <p:nvPr/>
      </p:nvGrpSpPr>
      <p:grpSpPr>
        <a:xfrm>
          <a:off x="0" y="0"/>
          <a:ext cx="0" cy="0"/>
          <a:chOff x="0" y="0"/>
          <a:chExt cx="0" cy="0"/>
        </a:xfrm>
      </p:grpSpPr>
      <p:sp>
        <p:nvSpPr>
          <p:cNvPr id="470" name="Google Shape;470;p86"/>
          <p:cNvSpPr txBox="1">
            <a:spLocks noGrp="1"/>
          </p:cNvSpPr>
          <p:nvPr>
            <p:ph type="title"/>
          </p:nvPr>
        </p:nvSpPr>
        <p:spPr>
          <a:xfrm>
            <a:off x="149315" y="66526"/>
            <a:ext cx="2191563" cy="124317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FFFFFF"/>
              </a:buClr>
              <a:buSzPts val="2400"/>
              <a:buFont typeface="Georgia"/>
              <a:buNone/>
              <a:defRPr>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1" name="Google Shape;471;p86"/>
          <p:cNvSpPr txBox="1">
            <a:spLocks noGrp="1"/>
          </p:cNvSpPr>
          <p:nvPr>
            <p:ph type="body" idx="1"/>
          </p:nvPr>
        </p:nvSpPr>
        <p:spPr>
          <a:xfrm>
            <a:off x="149315" y="2900920"/>
            <a:ext cx="2191563" cy="8588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1pPr>
            <a:lvl2pPr marL="914400" marR="0" lvl="1"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2pPr>
            <a:lvl3pPr marL="1371600" marR="0" lvl="2"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3pPr>
            <a:lvl4pPr marL="1828800" marR="0" lvl="3"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4pPr>
            <a:lvl5pPr marL="2286000" marR="0" lvl="4"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2" name="Google Shape;472;p86"/>
          <p:cNvSpPr txBox="1">
            <a:spLocks noGrp="1"/>
          </p:cNvSpPr>
          <p:nvPr>
            <p:ph type="body" idx="2"/>
          </p:nvPr>
        </p:nvSpPr>
        <p:spPr>
          <a:xfrm>
            <a:off x="2660811" y="133350"/>
            <a:ext cx="3106943" cy="2193681"/>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3" name="Google Shape;473;p86"/>
          <p:cNvSpPr txBox="1">
            <a:spLocks noGrp="1"/>
          </p:cNvSpPr>
          <p:nvPr>
            <p:ph type="body" idx="3"/>
          </p:nvPr>
        </p:nvSpPr>
        <p:spPr>
          <a:xfrm>
            <a:off x="5911678" y="133350"/>
            <a:ext cx="3106943" cy="2193681"/>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4" name="Google Shape;474;p86"/>
          <p:cNvSpPr txBox="1">
            <a:spLocks noGrp="1"/>
          </p:cNvSpPr>
          <p:nvPr>
            <p:ph type="body" idx="4"/>
          </p:nvPr>
        </p:nvSpPr>
        <p:spPr>
          <a:xfrm>
            <a:off x="2652394" y="2405758"/>
            <a:ext cx="6355080" cy="2193681"/>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5" name="Google Shape;475;p86"/>
          <p:cNvSpPr txBox="1">
            <a:spLocks noGrp="1"/>
          </p:cNvSpPr>
          <p:nvPr>
            <p:ph type="body" idx="5"/>
          </p:nvPr>
        </p:nvSpPr>
        <p:spPr>
          <a:xfrm>
            <a:off x="2656330" y="4768214"/>
            <a:ext cx="5613729" cy="280036"/>
          </a:xfrm>
          <a:prstGeom prst="rect">
            <a:avLst/>
          </a:prstGeom>
          <a:noFill/>
          <a:ln>
            <a:noFill/>
          </a:ln>
        </p:spPr>
        <p:txBody>
          <a:bodyPr spcFirstLastPara="1" wrap="square" lIns="0" tIns="0" rIns="0" bIns="0" anchor="b" anchorCtr="0">
            <a:normAutofit/>
          </a:bodyPr>
          <a:lstStyle>
            <a:lvl1pPr marL="457200" marR="0" lvl="0" indent="-228600" algn="l" rtl="0">
              <a:lnSpc>
                <a:spcPct val="100000"/>
              </a:lnSpc>
              <a:spcBef>
                <a:spcPts val="0"/>
              </a:spcBef>
              <a:spcAft>
                <a:spcPts val="0"/>
              </a:spcAft>
              <a:buClr>
                <a:srgbClr val="B50D0D"/>
              </a:buClr>
              <a:buSzPts val="1000"/>
              <a:buFont typeface="Noto Sans Symbols"/>
              <a:buNone/>
              <a:defRPr sz="1000" b="0" i="0" u="none" strike="noStrike" cap="none">
                <a:solidFill>
                  <a:srgbClr val="000000"/>
                </a:solidFill>
                <a:latin typeface="Calibri"/>
                <a:ea typeface="Calibri"/>
                <a:cs typeface="Calibri"/>
                <a:sym typeface="Calibri"/>
              </a:defRPr>
            </a:lvl1pPr>
            <a:lvl2pPr marL="914400" marR="0" lvl="1" indent="-228600" algn="l" rtl="0">
              <a:spcBef>
                <a:spcPts val="0"/>
              </a:spcBef>
              <a:spcAft>
                <a:spcPts val="0"/>
              </a:spcAft>
              <a:buClr>
                <a:srgbClr val="B50D0D"/>
              </a:buClr>
              <a:buSzPts val="1000"/>
              <a:buFont typeface="Merriweather Sans"/>
              <a:buNone/>
              <a:defRPr sz="1000" b="0" i="0" u="none" strike="noStrike" cap="none">
                <a:solidFill>
                  <a:schemeClr val="dk1"/>
                </a:solidFill>
                <a:latin typeface="Georgia"/>
                <a:ea typeface="Georgia"/>
                <a:cs typeface="Georgia"/>
                <a:sym typeface="Georgia"/>
              </a:defRPr>
            </a:lvl2pPr>
            <a:lvl3pPr marL="1371600" marR="0" lvl="2" indent="-228600" algn="l" rtl="0">
              <a:spcBef>
                <a:spcPts val="0"/>
              </a:spcBef>
              <a:spcAft>
                <a:spcPts val="0"/>
              </a:spcAft>
              <a:buClr>
                <a:srgbClr val="B50D0D"/>
              </a:buClr>
              <a:buSzPts val="1000"/>
              <a:buFont typeface="Arial"/>
              <a:buNone/>
              <a:defRPr sz="1000" b="0" i="0" u="none" strike="noStrike" cap="none">
                <a:solidFill>
                  <a:schemeClr val="dk1"/>
                </a:solidFill>
                <a:latin typeface="Georgia"/>
                <a:ea typeface="Georgia"/>
                <a:cs typeface="Georgia"/>
                <a:sym typeface="Georgia"/>
              </a:defRPr>
            </a:lvl3pPr>
            <a:lvl4pPr marL="1828800" marR="0" lvl="3"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6" name="Google Shape;476;p86"/>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940">
          <p15:clr>
            <a:srgbClr val="FBAE40"/>
          </p15:clr>
        </p15:guide>
        <p15:guide id="2" pos="367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le bullet 2 col stacked bottom">
  <p:cSld name="verticle bullet 2 col stacked bottom">
    <p:spTree>
      <p:nvGrpSpPr>
        <p:cNvPr id="1" name="Shape 477"/>
        <p:cNvGrpSpPr/>
        <p:nvPr/>
      </p:nvGrpSpPr>
      <p:grpSpPr>
        <a:xfrm>
          <a:off x="0" y="0"/>
          <a:ext cx="0" cy="0"/>
          <a:chOff x="0" y="0"/>
          <a:chExt cx="0" cy="0"/>
        </a:xfrm>
      </p:grpSpPr>
      <p:sp>
        <p:nvSpPr>
          <p:cNvPr id="478" name="Google Shape;478;p87"/>
          <p:cNvSpPr txBox="1">
            <a:spLocks noGrp="1"/>
          </p:cNvSpPr>
          <p:nvPr>
            <p:ph type="title"/>
          </p:nvPr>
        </p:nvSpPr>
        <p:spPr>
          <a:xfrm>
            <a:off x="149315" y="66526"/>
            <a:ext cx="2191563" cy="124317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FFFFFF"/>
              </a:buClr>
              <a:buSzPts val="2400"/>
              <a:buFont typeface="Georgia"/>
              <a:buNone/>
              <a:defRPr>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9" name="Google Shape;479;p87"/>
          <p:cNvSpPr txBox="1">
            <a:spLocks noGrp="1"/>
          </p:cNvSpPr>
          <p:nvPr>
            <p:ph type="body" idx="1"/>
          </p:nvPr>
        </p:nvSpPr>
        <p:spPr>
          <a:xfrm>
            <a:off x="149315" y="2900920"/>
            <a:ext cx="2191563" cy="8588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1pPr>
            <a:lvl2pPr marL="914400" marR="0" lvl="1"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2pPr>
            <a:lvl3pPr marL="1371600" marR="0" lvl="2"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3pPr>
            <a:lvl4pPr marL="1828800" marR="0" lvl="3"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4pPr>
            <a:lvl5pPr marL="2286000" marR="0" lvl="4"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0" name="Google Shape;480;p87"/>
          <p:cNvSpPr txBox="1">
            <a:spLocks noGrp="1"/>
          </p:cNvSpPr>
          <p:nvPr>
            <p:ph type="body" idx="2"/>
          </p:nvPr>
        </p:nvSpPr>
        <p:spPr>
          <a:xfrm>
            <a:off x="2660811" y="133350"/>
            <a:ext cx="6355080" cy="2193681"/>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1" name="Google Shape;481;p87"/>
          <p:cNvSpPr txBox="1">
            <a:spLocks noGrp="1"/>
          </p:cNvSpPr>
          <p:nvPr>
            <p:ph type="body" idx="3"/>
          </p:nvPr>
        </p:nvSpPr>
        <p:spPr>
          <a:xfrm>
            <a:off x="2652394" y="2405758"/>
            <a:ext cx="3113406" cy="2193681"/>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2" name="Google Shape;482;p87"/>
          <p:cNvSpPr txBox="1">
            <a:spLocks noGrp="1"/>
          </p:cNvSpPr>
          <p:nvPr>
            <p:ph type="body" idx="4"/>
          </p:nvPr>
        </p:nvSpPr>
        <p:spPr>
          <a:xfrm>
            <a:off x="5894068" y="2405758"/>
            <a:ext cx="3113406" cy="2193681"/>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3" name="Google Shape;483;p87"/>
          <p:cNvSpPr txBox="1">
            <a:spLocks noGrp="1"/>
          </p:cNvSpPr>
          <p:nvPr>
            <p:ph type="body" idx="5"/>
          </p:nvPr>
        </p:nvSpPr>
        <p:spPr>
          <a:xfrm>
            <a:off x="2656330" y="4768214"/>
            <a:ext cx="5613729" cy="280036"/>
          </a:xfrm>
          <a:prstGeom prst="rect">
            <a:avLst/>
          </a:prstGeom>
          <a:noFill/>
          <a:ln>
            <a:noFill/>
          </a:ln>
        </p:spPr>
        <p:txBody>
          <a:bodyPr spcFirstLastPara="1" wrap="square" lIns="0" tIns="0" rIns="0" bIns="0" anchor="b" anchorCtr="0">
            <a:normAutofit/>
          </a:bodyPr>
          <a:lstStyle>
            <a:lvl1pPr marL="457200" marR="0" lvl="0" indent="-228600" algn="l" rtl="0">
              <a:lnSpc>
                <a:spcPct val="100000"/>
              </a:lnSpc>
              <a:spcBef>
                <a:spcPts val="0"/>
              </a:spcBef>
              <a:spcAft>
                <a:spcPts val="0"/>
              </a:spcAft>
              <a:buClr>
                <a:srgbClr val="B50D0D"/>
              </a:buClr>
              <a:buSzPts val="1000"/>
              <a:buFont typeface="Noto Sans Symbols"/>
              <a:buNone/>
              <a:defRPr sz="1000" b="0" i="0" u="none" strike="noStrike" cap="none">
                <a:solidFill>
                  <a:srgbClr val="000000"/>
                </a:solidFill>
                <a:latin typeface="Calibri"/>
                <a:ea typeface="Calibri"/>
                <a:cs typeface="Calibri"/>
                <a:sym typeface="Calibri"/>
              </a:defRPr>
            </a:lvl1pPr>
            <a:lvl2pPr marL="914400" marR="0" lvl="1" indent="-228600" algn="l" rtl="0">
              <a:spcBef>
                <a:spcPts val="0"/>
              </a:spcBef>
              <a:spcAft>
                <a:spcPts val="0"/>
              </a:spcAft>
              <a:buClr>
                <a:srgbClr val="B50D0D"/>
              </a:buClr>
              <a:buSzPts val="1000"/>
              <a:buFont typeface="Merriweather Sans"/>
              <a:buNone/>
              <a:defRPr sz="1000" b="0" i="0" u="none" strike="noStrike" cap="none">
                <a:solidFill>
                  <a:schemeClr val="dk1"/>
                </a:solidFill>
                <a:latin typeface="Georgia"/>
                <a:ea typeface="Georgia"/>
                <a:cs typeface="Georgia"/>
                <a:sym typeface="Georgia"/>
              </a:defRPr>
            </a:lvl2pPr>
            <a:lvl3pPr marL="1371600" marR="0" lvl="2" indent="-228600" algn="l" rtl="0">
              <a:spcBef>
                <a:spcPts val="0"/>
              </a:spcBef>
              <a:spcAft>
                <a:spcPts val="0"/>
              </a:spcAft>
              <a:buClr>
                <a:srgbClr val="B50D0D"/>
              </a:buClr>
              <a:buSzPts val="1000"/>
              <a:buFont typeface="Arial"/>
              <a:buNone/>
              <a:defRPr sz="1000" b="0" i="0" u="none" strike="noStrike" cap="none">
                <a:solidFill>
                  <a:schemeClr val="dk1"/>
                </a:solidFill>
                <a:latin typeface="Georgia"/>
                <a:ea typeface="Georgia"/>
                <a:cs typeface="Georgia"/>
                <a:sym typeface="Georgia"/>
              </a:defRPr>
            </a:lvl3pPr>
            <a:lvl4pPr marL="1828800" marR="0" lvl="3"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4" name="Google Shape;484;p87"/>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940">
          <p15:clr>
            <a:srgbClr val="FBAE40"/>
          </p15:clr>
        </p15:guide>
        <p15:guide id="2" pos="367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verticle bullet 4 box">
  <p:cSld name="verticle bullet 4 box">
    <p:spTree>
      <p:nvGrpSpPr>
        <p:cNvPr id="1" name="Shape 485"/>
        <p:cNvGrpSpPr/>
        <p:nvPr/>
      </p:nvGrpSpPr>
      <p:grpSpPr>
        <a:xfrm>
          <a:off x="0" y="0"/>
          <a:ext cx="0" cy="0"/>
          <a:chOff x="0" y="0"/>
          <a:chExt cx="0" cy="0"/>
        </a:xfrm>
      </p:grpSpPr>
      <p:sp>
        <p:nvSpPr>
          <p:cNvPr id="486" name="Google Shape;486;p88"/>
          <p:cNvSpPr txBox="1">
            <a:spLocks noGrp="1"/>
          </p:cNvSpPr>
          <p:nvPr>
            <p:ph type="title"/>
          </p:nvPr>
        </p:nvSpPr>
        <p:spPr>
          <a:xfrm>
            <a:off x="149315" y="66526"/>
            <a:ext cx="2191563" cy="124317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FFFFFF"/>
              </a:buClr>
              <a:buSzPts val="2400"/>
              <a:buFont typeface="Georgia"/>
              <a:buNone/>
              <a:defRPr>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7" name="Google Shape;487;p88"/>
          <p:cNvSpPr txBox="1">
            <a:spLocks noGrp="1"/>
          </p:cNvSpPr>
          <p:nvPr>
            <p:ph type="body" idx="1"/>
          </p:nvPr>
        </p:nvSpPr>
        <p:spPr>
          <a:xfrm>
            <a:off x="149315" y="2900920"/>
            <a:ext cx="2191563" cy="8588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1pPr>
            <a:lvl2pPr marL="914400" marR="0" lvl="1"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2pPr>
            <a:lvl3pPr marL="1371600" marR="0" lvl="2"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3pPr>
            <a:lvl4pPr marL="1828800" marR="0" lvl="3"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4pPr>
            <a:lvl5pPr marL="2286000" marR="0" lvl="4"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8" name="Google Shape;488;p88"/>
          <p:cNvSpPr txBox="1">
            <a:spLocks noGrp="1"/>
          </p:cNvSpPr>
          <p:nvPr>
            <p:ph type="body" idx="2"/>
          </p:nvPr>
        </p:nvSpPr>
        <p:spPr>
          <a:xfrm>
            <a:off x="2660811" y="133350"/>
            <a:ext cx="3106943" cy="2193681"/>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9" name="Google Shape;489;p88"/>
          <p:cNvSpPr txBox="1">
            <a:spLocks noGrp="1"/>
          </p:cNvSpPr>
          <p:nvPr>
            <p:ph type="body" idx="3"/>
          </p:nvPr>
        </p:nvSpPr>
        <p:spPr>
          <a:xfrm>
            <a:off x="2652394" y="2405759"/>
            <a:ext cx="3115360" cy="2193681"/>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0" name="Google Shape;490;p88"/>
          <p:cNvSpPr txBox="1">
            <a:spLocks noGrp="1"/>
          </p:cNvSpPr>
          <p:nvPr>
            <p:ph type="body" idx="4"/>
          </p:nvPr>
        </p:nvSpPr>
        <p:spPr>
          <a:xfrm>
            <a:off x="5905328" y="133350"/>
            <a:ext cx="3106943" cy="2193681"/>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1" name="Google Shape;491;p88"/>
          <p:cNvSpPr txBox="1">
            <a:spLocks noGrp="1"/>
          </p:cNvSpPr>
          <p:nvPr>
            <p:ph type="body" idx="5"/>
          </p:nvPr>
        </p:nvSpPr>
        <p:spPr>
          <a:xfrm>
            <a:off x="5892627" y="2405758"/>
            <a:ext cx="3108960" cy="2193681"/>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2" name="Google Shape;492;p88"/>
          <p:cNvSpPr txBox="1">
            <a:spLocks noGrp="1"/>
          </p:cNvSpPr>
          <p:nvPr>
            <p:ph type="body" idx="6"/>
          </p:nvPr>
        </p:nvSpPr>
        <p:spPr>
          <a:xfrm>
            <a:off x="2656330" y="4768214"/>
            <a:ext cx="5613729" cy="280036"/>
          </a:xfrm>
          <a:prstGeom prst="rect">
            <a:avLst/>
          </a:prstGeom>
          <a:noFill/>
          <a:ln>
            <a:noFill/>
          </a:ln>
        </p:spPr>
        <p:txBody>
          <a:bodyPr spcFirstLastPara="1" wrap="square" lIns="0" tIns="0" rIns="0" bIns="0" anchor="b" anchorCtr="0">
            <a:normAutofit/>
          </a:bodyPr>
          <a:lstStyle>
            <a:lvl1pPr marL="457200" marR="0" lvl="0" indent="-228600" algn="l" rtl="0">
              <a:lnSpc>
                <a:spcPct val="100000"/>
              </a:lnSpc>
              <a:spcBef>
                <a:spcPts val="0"/>
              </a:spcBef>
              <a:spcAft>
                <a:spcPts val="0"/>
              </a:spcAft>
              <a:buClr>
                <a:srgbClr val="B50D0D"/>
              </a:buClr>
              <a:buSzPts val="1000"/>
              <a:buFont typeface="Noto Sans Symbols"/>
              <a:buNone/>
              <a:defRPr sz="1000" b="0" i="0" u="none" strike="noStrike" cap="none">
                <a:solidFill>
                  <a:srgbClr val="000000"/>
                </a:solidFill>
                <a:latin typeface="Calibri"/>
                <a:ea typeface="Calibri"/>
                <a:cs typeface="Calibri"/>
                <a:sym typeface="Calibri"/>
              </a:defRPr>
            </a:lvl1pPr>
            <a:lvl2pPr marL="914400" marR="0" lvl="1" indent="-228600" algn="l" rtl="0">
              <a:spcBef>
                <a:spcPts val="0"/>
              </a:spcBef>
              <a:spcAft>
                <a:spcPts val="0"/>
              </a:spcAft>
              <a:buClr>
                <a:srgbClr val="B50D0D"/>
              </a:buClr>
              <a:buSzPts val="1000"/>
              <a:buFont typeface="Merriweather Sans"/>
              <a:buNone/>
              <a:defRPr sz="1000" b="0" i="0" u="none" strike="noStrike" cap="none">
                <a:solidFill>
                  <a:schemeClr val="dk1"/>
                </a:solidFill>
                <a:latin typeface="Georgia"/>
                <a:ea typeface="Georgia"/>
                <a:cs typeface="Georgia"/>
                <a:sym typeface="Georgia"/>
              </a:defRPr>
            </a:lvl2pPr>
            <a:lvl3pPr marL="1371600" marR="0" lvl="2" indent="-228600" algn="l" rtl="0">
              <a:spcBef>
                <a:spcPts val="0"/>
              </a:spcBef>
              <a:spcAft>
                <a:spcPts val="0"/>
              </a:spcAft>
              <a:buClr>
                <a:srgbClr val="B50D0D"/>
              </a:buClr>
              <a:buSzPts val="1000"/>
              <a:buFont typeface="Arial"/>
              <a:buNone/>
              <a:defRPr sz="1000" b="0" i="0" u="none" strike="noStrike" cap="none">
                <a:solidFill>
                  <a:schemeClr val="dk1"/>
                </a:solidFill>
                <a:latin typeface="Georgia"/>
                <a:ea typeface="Georgia"/>
                <a:cs typeface="Georgia"/>
                <a:sym typeface="Georgia"/>
              </a:defRPr>
            </a:lvl3pPr>
            <a:lvl4pPr marL="1828800" marR="0" lvl="3"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3" name="Google Shape;493;p88"/>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940">
          <p15:clr>
            <a:srgbClr val="FBAE40"/>
          </p15:clr>
        </p15:guide>
        <p15:guide id="2" pos="367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ticle bullet 4 box wide">
  <p:cSld name="verticle bullet 4 box wide">
    <p:spTree>
      <p:nvGrpSpPr>
        <p:cNvPr id="1" name="Shape 494"/>
        <p:cNvGrpSpPr/>
        <p:nvPr/>
      </p:nvGrpSpPr>
      <p:grpSpPr>
        <a:xfrm>
          <a:off x="0" y="0"/>
          <a:ext cx="0" cy="0"/>
          <a:chOff x="0" y="0"/>
          <a:chExt cx="0" cy="0"/>
        </a:xfrm>
      </p:grpSpPr>
      <p:sp>
        <p:nvSpPr>
          <p:cNvPr id="495" name="Google Shape;495;p89"/>
          <p:cNvSpPr txBox="1">
            <a:spLocks noGrp="1"/>
          </p:cNvSpPr>
          <p:nvPr>
            <p:ph type="title"/>
          </p:nvPr>
        </p:nvSpPr>
        <p:spPr>
          <a:xfrm>
            <a:off x="149315" y="66526"/>
            <a:ext cx="2191563" cy="124317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FFFFFF"/>
              </a:buClr>
              <a:buSzPts val="2400"/>
              <a:buFont typeface="Georgia"/>
              <a:buNone/>
              <a:defRPr>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6" name="Google Shape;496;p89"/>
          <p:cNvSpPr txBox="1">
            <a:spLocks noGrp="1"/>
          </p:cNvSpPr>
          <p:nvPr>
            <p:ph type="body" idx="1"/>
          </p:nvPr>
        </p:nvSpPr>
        <p:spPr>
          <a:xfrm>
            <a:off x="149315" y="2900920"/>
            <a:ext cx="2191563" cy="8588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1pPr>
            <a:lvl2pPr marL="914400" marR="0" lvl="1"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2pPr>
            <a:lvl3pPr marL="1371600" marR="0" lvl="2"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3pPr>
            <a:lvl4pPr marL="1828800" marR="0" lvl="3"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4pPr>
            <a:lvl5pPr marL="2286000" marR="0" lvl="4"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7" name="Google Shape;497;p89"/>
          <p:cNvSpPr txBox="1">
            <a:spLocks noGrp="1"/>
          </p:cNvSpPr>
          <p:nvPr>
            <p:ph type="body" idx="2"/>
          </p:nvPr>
        </p:nvSpPr>
        <p:spPr>
          <a:xfrm>
            <a:off x="2660810" y="133351"/>
            <a:ext cx="6355080" cy="1005840"/>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8" name="Google Shape;498;p89"/>
          <p:cNvSpPr txBox="1">
            <a:spLocks noGrp="1"/>
          </p:cNvSpPr>
          <p:nvPr>
            <p:ph type="body" idx="3"/>
          </p:nvPr>
        </p:nvSpPr>
        <p:spPr>
          <a:xfrm>
            <a:off x="2660810" y="1284371"/>
            <a:ext cx="6355080" cy="1005840"/>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9" name="Google Shape;499;p89"/>
          <p:cNvSpPr txBox="1">
            <a:spLocks noGrp="1"/>
          </p:cNvSpPr>
          <p:nvPr>
            <p:ph type="body" idx="4"/>
          </p:nvPr>
        </p:nvSpPr>
        <p:spPr>
          <a:xfrm>
            <a:off x="2652394" y="2435391"/>
            <a:ext cx="6355080" cy="1005840"/>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0" name="Google Shape;500;p89"/>
          <p:cNvSpPr txBox="1">
            <a:spLocks noGrp="1"/>
          </p:cNvSpPr>
          <p:nvPr>
            <p:ph type="body" idx="5"/>
          </p:nvPr>
        </p:nvSpPr>
        <p:spPr>
          <a:xfrm>
            <a:off x="2645955" y="3586412"/>
            <a:ext cx="6355080" cy="1005840"/>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1" name="Google Shape;501;p89"/>
          <p:cNvSpPr txBox="1">
            <a:spLocks noGrp="1"/>
          </p:cNvSpPr>
          <p:nvPr>
            <p:ph type="body" idx="6"/>
          </p:nvPr>
        </p:nvSpPr>
        <p:spPr>
          <a:xfrm>
            <a:off x="2656330" y="4768214"/>
            <a:ext cx="5613729" cy="280036"/>
          </a:xfrm>
          <a:prstGeom prst="rect">
            <a:avLst/>
          </a:prstGeom>
          <a:noFill/>
          <a:ln>
            <a:noFill/>
          </a:ln>
        </p:spPr>
        <p:txBody>
          <a:bodyPr spcFirstLastPara="1" wrap="square" lIns="0" tIns="0" rIns="0" bIns="0" anchor="b" anchorCtr="0">
            <a:normAutofit/>
          </a:bodyPr>
          <a:lstStyle>
            <a:lvl1pPr marL="457200" marR="0" lvl="0" indent="-228600" algn="l" rtl="0">
              <a:lnSpc>
                <a:spcPct val="100000"/>
              </a:lnSpc>
              <a:spcBef>
                <a:spcPts val="0"/>
              </a:spcBef>
              <a:spcAft>
                <a:spcPts val="0"/>
              </a:spcAft>
              <a:buClr>
                <a:srgbClr val="B50D0D"/>
              </a:buClr>
              <a:buSzPts val="1000"/>
              <a:buFont typeface="Noto Sans Symbols"/>
              <a:buNone/>
              <a:defRPr sz="1000" b="0" i="0" u="none" strike="noStrike" cap="none">
                <a:solidFill>
                  <a:srgbClr val="000000"/>
                </a:solidFill>
                <a:latin typeface="Calibri"/>
                <a:ea typeface="Calibri"/>
                <a:cs typeface="Calibri"/>
                <a:sym typeface="Calibri"/>
              </a:defRPr>
            </a:lvl1pPr>
            <a:lvl2pPr marL="914400" marR="0" lvl="1" indent="-228600" algn="l" rtl="0">
              <a:spcBef>
                <a:spcPts val="0"/>
              </a:spcBef>
              <a:spcAft>
                <a:spcPts val="0"/>
              </a:spcAft>
              <a:buClr>
                <a:srgbClr val="B50D0D"/>
              </a:buClr>
              <a:buSzPts val="1000"/>
              <a:buFont typeface="Merriweather Sans"/>
              <a:buNone/>
              <a:defRPr sz="1000" b="0" i="0" u="none" strike="noStrike" cap="none">
                <a:solidFill>
                  <a:schemeClr val="dk1"/>
                </a:solidFill>
                <a:latin typeface="Georgia"/>
                <a:ea typeface="Georgia"/>
                <a:cs typeface="Georgia"/>
                <a:sym typeface="Georgia"/>
              </a:defRPr>
            </a:lvl2pPr>
            <a:lvl3pPr marL="1371600" marR="0" lvl="2" indent="-228600" algn="l" rtl="0">
              <a:spcBef>
                <a:spcPts val="0"/>
              </a:spcBef>
              <a:spcAft>
                <a:spcPts val="0"/>
              </a:spcAft>
              <a:buClr>
                <a:srgbClr val="B50D0D"/>
              </a:buClr>
              <a:buSzPts val="1000"/>
              <a:buFont typeface="Arial"/>
              <a:buNone/>
              <a:defRPr sz="1000" b="0" i="0" u="none" strike="noStrike" cap="none">
                <a:solidFill>
                  <a:schemeClr val="dk1"/>
                </a:solidFill>
                <a:latin typeface="Georgia"/>
                <a:ea typeface="Georgia"/>
                <a:cs typeface="Georgia"/>
                <a:sym typeface="Georgia"/>
              </a:defRPr>
            </a:lvl3pPr>
            <a:lvl4pPr marL="1828800" marR="0" lvl="3"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2" name="Google Shape;502;p89"/>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940">
          <p15:clr>
            <a:srgbClr val="FBAE40"/>
          </p15:clr>
        </p15:guide>
        <p15:guide id="2" pos="367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quote">
  <p:cSld name="vertical quote">
    <p:spTree>
      <p:nvGrpSpPr>
        <p:cNvPr id="1" name="Shape 503"/>
        <p:cNvGrpSpPr/>
        <p:nvPr/>
      </p:nvGrpSpPr>
      <p:grpSpPr>
        <a:xfrm>
          <a:off x="0" y="0"/>
          <a:ext cx="0" cy="0"/>
          <a:chOff x="0" y="0"/>
          <a:chExt cx="0" cy="0"/>
        </a:xfrm>
      </p:grpSpPr>
      <p:sp>
        <p:nvSpPr>
          <p:cNvPr id="504" name="Google Shape;504;p90"/>
          <p:cNvSpPr txBox="1">
            <a:spLocks noGrp="1"/>
          </p:cNvSpPr>
          <p:nvPr>
            <p:ph type="title"/>
          </p:nvPr>
        </p:nvSpPr>
        <p:spPr>
          <a:xfrm>
            <a:off x="149315" y="66526"/>
            <a:ext cx="2191563" cy="124317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FFFFFF"/>
              </a:buClr>
              <a:buSzPts val="2400"/>
              <a:buFont typeface="Georgia"/>
              <a:buNone/>
              <a:defRPr>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5" name="Google Shape;505;p90"/>
          <p:cNvSpPr txBox="1">
            <a:spLocks noGrp="1"/>
          </p:cNvSpPr>
          <p:nvPr>
            <p:ph type="body" idx="1"/>
          </p:nvPr>
        </p:nvSpPr>
        <p:spPr>
          <a:xfrm>
            <a:off x="149315" y="2900920"/>
            <a:ext cx="2191563" cy="8588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1pPr>
            <a:lvl2pPr marL="914400" marR="0" lvl="1"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2pPr>
            <a:lvl3pPr marL="1371600" marR="0" lvl="2"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3pPr>
            <a:lvl4pPr marL="1828800" marR="0" lvl="3"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4pPr>
            <a:lvl5pPr marL="2286000" marR="0" lvl="4" indent="-228600" algn="l" rtl="0">
              <a:spcBef>
                <a:spcPts val="320"/>
              </a:spcBef>
              <a:spcAft>
                <a:spcPts val="0"/>
              </a:spcAft>
              <a:buClr>
                <a:schemeClr val="lt1"/>
              </a:buClr>
              <a:buSzPts val="1600"/>
              <a:buFont typeface="Arial"/>
              <a:buNone/>
              <a:defRPr sz="1600" b="0" i="1" u="none" strike="noStrike" cap="none">
                <a:solidFill>
                  <a:schemeClr val="lt1"/>
                </a:solidFill>
                <a:latin typeface="Georgia"/>
                <a:ea typeface="Georgia"/>
                <a:cs typeface="Georgia"/>
                <a:sym typeface="Georgi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6" name="Google Shape;506;p90"/>
          <p:cNvSpPr txBox="1">
            <a:spLocks noGrp="1"/>
          </p:cNvSpPr>
          <p:nvPr>
            <p:ph type="body" idx="2"/>
          </p:nvPr>
        </p:nvSpPr>
        <p:spPr>
          <a:xfrm>
            <a:off x="2656331" y="159477"/>
            <a:ext cx="6352855" cy="4427257"/>
          </a:xfrm>
          <a:prstGeom prst="rect">
            <a:avLst/>
          </a:prstGeom>
          <a:solidFill>
            <a:srgbClr val="418EDF">
              <a:alpha val="40000"/>
            </a:srgbClr>
          </a:solidFill>
          <a:ln w="9525" cap="flat" cmpd="sng">
            <a:solidFill>
              <a:srgbClr val="BFBFBF"/>
            </a:solidFill>
            <a:prstDash val="dash"/>
            <a:round/>
            <a:headEnd type="none" w="sm" len="sm"/>
            <a:tailEnd type="none" w="sm" len="sm"/>
          </a:ln>
        </p:spPr>
        <p:txBody>
          <a:bodyPr spcFirstLastPara="1" wrap="square" lIns="91425" tIns="45700" rIns="91425" bIns="45700" anchor="ctr" anchorCtr="0">
            <a:noAutofit/>
          </a:bodyPr>
          <a:lstStyle>
            <a:lvl1pPr marL="457200" marR="0" lvl="0" indent="-228600" algn="l" rtl="0">
              <a:spcBef>
                <a:spcPts val="2400"/>
              </a:spcBef>
              <a:spcAft>
                <a:spcPts val="0"/>
              </a:spcAft>
              <a:buClr>
                <a:schemeClr val="dk1"/>
              </a:buClr>
              <a:buSzPts val="1600"/>
              <a:buFont typeface="Arial"/>
              <a:buNone/>
              <a:defRPr sz="1600" b="0" i="0" u="none" strike="noStrike" cap="none">
                <a:solidFill>
                  <a:schemeClr val="dk1"/>
                </a:solidFill>
                <a:latin typeface="Georgia"/>
                <a:ea typeface="Georgia"/>
                <a:cs typeface="Georgia"/>
                <a:sym typeface="Georgia"/>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7" name="Google Shape;507;p90"/>
          <p:cNvSpPr txBox="1">
            <a:spLocks noGrp="1"/>
          </p:cNvSpPr>
          <p:nvPr>
            <p:ph type="body" idx="3"/>
          </p:nvPr>
        </p:nvSpPr>
        <p:spPr>
          <a:xfrm>
            <a:off x="2656330" y="4768214"/>
            <a:ext cx="5613729" cy="280036"/>
          </a:xfrm>
          <a:prstGeom prst="rect">
            <a:avLst/>
          </a:prstGeom>
          <a:noFill/>
          <a:ln>
            <a:noFill/>
          </a:ln>
        </p:spPr>
        <p:txBody>
          <a:bodyPr spcFirstLastPara="1" wrap="square" lIns="0" tIns="0" rIns="0" bIns="0" anchor="b" anchorCtr="0">
            <a:normAutofit/>
          </a:bodyPr>
          <a:lstStyle>
            <a:lvl1pPr marL="457200" marR="0" lvl="0" indent="-228600" algn="l" rtl="0">
              <a:lnSpc>
                <a:spcPct val="100000"/>
              </a:lnSpc>
              <a:spcBef>
                <a:spcPts val="0"/>
              </a:spcBef>
              <a:spcAft>
                <a:spcPts val="0"/>
              </a:spcAft>
              <a:buClr>
                <a:srgbClr val="B50D0D"/>
              </a:buClr>
              <a:buSzPts val="1000"/>
              <a:buFont typeface="Noto Sans Symbols"/>
              <a:buNone/>
              <a:defRPr sz="1000" b="0" i="0" u="none" strike="noStrike" cap="none">
                <a:solidFill>
                  <a:srgbClr val="000000"/>
                </a:solidFill>
                <a:latin typeface="Calibri"/>
                <a:ea typeface="Calibri"/>
                <a:cs typeface="Calibri"/>
                <a:sym typeface="Calibri"/>
              </a:defRPr>
            </a:lvl1pPr>
            <a:lvl2pPr marL="914400" marR="0" lvl="1" indent="-228600" algn="l" rtl="0">
              <a:spcBef>
                <a:spcPts val="0"/>
              </a:spcBef>
              <a:spcAft>
                <a:spcPts val="0"/>
              </a:spcAft>
              <a:buClr>
                <a:srgbClr val="B50D0D"/>
              </a:buClr>
              <a:buSzPts val="1000"/>
              <a:buFont typeface="Merriweather Sans"/>
              <a:buNone/>
              <a:defRPr sz="1000" b="0" i="0" u="none" strike="noStrike" cap="none">
                <a:solidFill>
                  <a:schemeClr val="dk1"/>
                </a:solidFill>
                <a:latin typeface="Georgia"/>
                <a:ea typeface="Georgia"/>
                <a:cs typeface="Georgia"/>
                <a:sym typeface="Georgia"/>
              </a:defRPr>
            </a:lvl2pPr>
            <a:lvl3pPr marL="1371600" marR="0" lvl="2" indent="-228600" algn="l" rtl="0">
              <a:spcBef>
                <a:spcPts val="0"/>
              </a:spcBef>
              <a:spcAft>
                <a:spcPts val="0"/>
              </a:spcAft>
              <a:buClr>
                <a:srgbClr val="B50D0D"/>
              </a:buClr>
              <a:buSzPts val="1000"/>
              <a:buFont typeface="Arial"/>
              <a:buNone/>
              <a:defRPr sz="1000" b="0" i="0" u="none" strike="noStrike" cap="none">
                <a:solidFill>
                  <a:schemeClr val="dk1"/>
                </a:solidFill>
                <a:latin typeface="Georgia"/>
                <a:ea typeface="Georgia"/>
                <a:cs typeface="Georgia"/>
                <a:sym typeface="Georgia"/>
              </a:defRPr>
            </a:lvl3pPr>
            <a:lvl4pPr marL="1828800" marR="0" lvl="3"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560"/>
              </a:spcBef>
              <a:spcAft>
                <a:spcPts val="0"/>
              </a:spcAft>
              <a:buClr>
                <a:srgbClr val="B50D0D"/>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8" name="Google Shape;508;p90"/>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940">
          <p15:clr>
            <a:srgbClr val="FBAE40"/>
          </p15:clr>
        </p15:guide>
        <p15:guide id="2" pos="2880">
          <p15:clr>
            <a:srgbClr val="FBAE40"/>
          </p15:clr>
        </p15:guide>
        <p15:guide id="3" orient="horz" pos="84">
          <p15:clr>
            <a:srgbClr val="FBAE40"/>
          </p15:clr>
        </p15:guide>
        <p15:guide id="4" pos="5664">
          <p15:clr>
            <a:srgbClr val="FBAE40"/>
          </p15:clr>
        </p15:guide>
        <p15:guide id="5" pos="16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5"/>
        <p:cNvGrpSpPr/>
        <p:nvPr/>
      </p:nvGrpSpPr>
      <p:grpSpPr>
        <a:xfrm>
          <a:off x="0" y="0"/>
          <a:ext cx="0" cy="0"/>
          <a:chOff x="0" y="0"/>
          <a:chExt cx="0" cy="0"/>
        </a:xfrm>
      </p:grpSpPr>
      <p:sp>
        <p:nvSpPr>
          <p:cNvPr id="166" name="Google Shape;166;p36"/>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36"/>
          <p:cNvSpPr txBox="1">
            <a:spLocks noGrp="1"/>
          </p:cNvSpPr>
          <p:nvPr>
            <p:ph type="body" idx="1"/>
          </p:nvPr>
        </p:nvSpPr>
        <p:spPr>
          <a:xfrm>
            <a:off x="2900934" y="767690"/>
            <a:ext cx="2606040" cy="605790"/>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b" anchorCtr="0">
            <a:normAutofit/>
          </a:bodyPr>
          <a:lstStyle>
            <a:lvl1pPr marL="457200" lvl="0" indent="-228600" algn="l">
              <a:spcBef>
                <a:spcPts val="0"/>
              </a:spcBef>
              <a:spcAft>
                <a:spcPts val="0"/>
              </a:spcAft>
              <a:buSzPts val="1200"/>
              <a:buNone/>
              <a:defRPr sz="1500" b="1">
                <a:solidFill>
                  <a:srgbClr val="595959"/>
                </a:solidFill>
              </a:defRPr>
            </a:lvl1pPr>
            <a:lvl2pPr marL="914400" lvl="1" indent="-228600" algn="l">
              <a:spcBef>
                <a:spcPts val="0"/>
              </a:spcBef>
              <a:spcAft>
                <a:spcPts val="0"/>
              </a:spcAft>
              <a:buSzPts val="1200"/>
              <a:buNone/>
              <a:defRPr sz="1500" b="1"/>
            </a:lvl2pPr>
            <a:lvl3pPr marL="1371600" lvl="2" indent="-228600" algn="l">
              <a:spcBef>
                <a:spcPts val="0"/>
              </a:spcBef>
              <a:spcAft>
                <a:spcPts val="0"/>
              </a:spcAft>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168" name="Google Shape;168;p36"/>
          <p:cNvSpPr txBox="1">
            <a:spLocks noGrp="1"/>
          </p:cNvSpPr>
          <p:nvPr>
            <p:ph type="body" idx="2"/>
          </p:nvPr>
        </p:nvSpPr>
        <p:spPr>
          <a:xfrm>
            <a:off x="2900934" y="1448202"/>
            <a:ext cx="2606040" cy="3017520"/>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lvl="0" indent="-304800" algn="l">
              <a:spcBef>
                <a:spcPts val="2400"/>
              </a:spcBef>
              <a:spcAft>
                <a:spcPts val="0"/>
              </a:spcAft>
              <a:buSzPts val="1200"/>
              <a:buChar char="►"/>
              <a:defRPr sz="1500"/>
            </a:lvl1pPr>
            <a:lvl2pPr marL="914400" lvl="1" indent="-297180" algn="l">
              <a:spcBef>
                <a:spcPts val="0"/>
              </a:spcBef>
              <a:spcAft>
                <a:spcPts val="0"/>
              </a:spcAft>
              <a:buSzPts val="1080"/>
              <a:buChar char="►"/>
              <a:defRPr sz="1350"/>
            </a:lvl2pPr>
            <a:lvl3pPr marL="1371600" lvl="2" indent="-304800" algn="l">
              <a:spcBef>
                <a:spcPts val="0"/>
              </a:spcBef>
              <a:spcAft>
                <a:spcPts val="0"/>
              </a:spcAft>
              <a:buSzPts val="1200"/>
              <a:buChar char="●"/>
              <a:defRPr sz="1200"/>
            </a:lvl3pPr>
            <a:lvl4pPr marL="1828800" lvl="3" indent="-295275" algn="l">
              <a:spcBef>
                <a:spcPts val="210"/>
              </a:spcBef>
              <a:spcAft>
                <a:spcPts val="0"/>
              </a:spcAft>
              <a:buClr>
                <a:schemeClr val="dk1"/>
              </a:buClr>
              <a:buSzPts val="1050"/>
              <a:buChar char="–"/>
              <a:defRPr sz="1050"/>
            </a:lvl4pPr>
            <a:lvl5pPr marL="2286000" lvl="4" indent="-295275" algn="l">
              <a:spcBef>
                <a:spcPts val="210"/>
              </a:spcBef>
              <a:spcAft>
                <a:spcPts val="0"/>
              </a:spcAft>
              <a:buClr>
                <a:schemeClr val="dk1"/>
              </a:buClr>
              <a:buSzPts val="1050"/>
              <a:buChar char="»"/>
              <a:defRPr sz="1050"/>
            </a:lvl5pPr>
            <a:lvl6pPr marL="2743200" lvl="5" indent="-295275" algn="l">
              <a:spcBef>
                <a:spcPts val="210"/>
              </a:spcBef>
              <a:spcAft>
                <a:spcPts val="0"/>
              </a:spcAft>
              <a:buClr>
                <a:schemeClr val="dk1"/>
              </a:buClr>
              <a:buSzPts val="1050"/>
              <a:buChar char="•"/>
              <a:defRPr sz="1050"/>
            </a:lvl6pPr>
            <a:lvl7pPr marL="3200400" lvl="6" indent="-295275" algn="l">
              <a:spcBef>
                <a:spcPts val="210"/>
              </a:spcBef>
              <a:spcAft>
                <a:spcPts val="0"/>
              </a:spcAft>
              <a:buClr>
                <a:schemeClr val="dk1"/>
              </a:buClr>
              <a:buSzPts val="1050"/>
              <a:buChar char="•"/>
              <a:defRPr sz="1050"/>
            </a:lvl7pPr>
            <a:lvl8pPr marL="3657600" lvl="7" indent="-295275" algn="l">
              <a:spcBef>
                <a:spcPts val="210"/>
              </a:spcBef>
              <a:spcAft>
                <a:spcPts val="0"/>
              </a:spcAft>
              <a:buClr>
                <a:schemeClr val="dk1"/>
              </a:buClr>
              <a:buSzPts val="1050"/>
              <a:buChar char="•"/>
              <a:defRPr sz="1050"/>
            </a:lvl8pPr>
            <a:lvl9pPr marL="4114800" lvl="8" indent="-295275" algn="l">
              <a:spcBef>
                <a:spcPts val="210"/>
              </a:spcBef>
              <a:spcAft>
                <a:spcPts val="0"/>
              </a:spcAft>
              <a:buClr>
                <a:schemeClr val="dk1"/>
              </a:buClr>
              <a:buSzPts val="1050"/>
              <a:buChar char="•"/>
              <a:defRPr sz="1050"/>
            </a:lvl9pPr>
          </a:lstStyle>
          <a:p>
            <a:endParaRPr/>
          </a:p>
        </p:txBody>
      </p:sp>
      <p:sp>
        <p:nvSpPr>
          <p:cNvPr id="169" name="Google Shape;169;p36"/>
          <p:cNvSpPr txBox="1">
            <a:spLocks noGrp="1"/>
          </p:cNvSpPr>
          <p:nvPr>
            <p:ph type="body" idx="3"/>
          </p:nvPr>
        </p:nvSpPr>
        <p:spPr>
          <a:xfrm>
            <a:off x="5863847" y="767690"/>
            <a:ext cx="2606040" cy="609878"/>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b" anchorCtr="0">
            <a:normAutofit/>
          </a:bodyPr>
          <a:lstStyle>
            <a:lvl1pPr marL="457200" lvl="0" indent="-228600" algn="l">
              <a:spcBef>
                <a:spcPts val="0"/>
              </a:spcBef>
              <a:spcAft>
                <a:spcPts val="0"/>
              </a:spcAft>
              <a:buSzPts val="1200"/>
              <a:buNone/>
              <a:defRPr sz="1500" b="1">
                <a:solidFill>
                  <a:srgbClr val="595959"/>
                </a:solidFill>
              </a:defRPr>
            </a:lvl1pPr>
            <a:lvl2pPr marL="914400" lvl="1" indent="-228600" algn="l">
              <a:spcBef>
                <a:spcPts val="0"/>
              </a:spcBef>
              <a:spcAft>
                <a:spcPts val="0"/>
              </a:spcAft>
              <a:buSzPts val="1200"/>
              <a:buNone/>
              <a:defRPr sz="1500" b="1"/>
            </a:lvl2pPr>
            <a:lvl3pPr marL="1371600" lvl="2" indent="-228600" algn="l">
              <a:spcBef>
                <a:spcPts val="0"/>
              </a:spcBef>
              <a:spcAft>
                <a:spcPts val="0"/>
              </a:spcAft>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170" name="Google Shape;170;p36"/>
          <p:cNvSpPr txBox="1">
            <a:spLocks noGrp="1"/>
          </p:cNvSpPr>
          <p:nvPr>
            <p:ph type="body" idx="4"/>
          </p:nvPr>
        </p:nvSpPr>
        <p:spPr>
          <a:xfrm>
            <a:off x="5863847" y="1448202"/>
            <a:ext cx="2606040" cy="3017520"/>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lvl="0" indent="-304800" algn="l">
              <a:spcBef>
                <a:spcPts val="2400"/>
              </a:spcBef>
              <a:spcAft>
                <a:spcPts val="0"/>
              </a:spcAft>
              <a:buSzPts val="1200"/>
              <a:buChar char="►"/>
              <a:defRPr sz="1500"/>
            </a:lvl1pPr>
            <a:lvl2pPr marL="914400" lvl="1" indent="-297180" algn="l">
              <a:spcBef>
                <a:spcPts val="0"/>
              </a:spcBef>
              <a:spcAft>
                <a:spcPts val="0"/>
              </a:spcAft>
              <a:buSzPts val="1080"/>
              <a:buChar char="►"/>
              <a:defRPr sz="1350"/>
            </a:lvl2pPr>
            <a:lvl3pPr marL="1371600" lvl="2" indent="-304800" algn="l">
              <a:spcBef>
                <a:spcPts val="0"/>
              </a:spcBef>
              <a:spcAft>
                <a:spcPts val="0"/>
              </a:spcAft>
              <a:buSzPts val="1200"/>
              <a:buChar char="●"/>
              <a:defRPr sz="1200"/>
            </a:lvl3pPr>
            <a:lvl4pPr marL="1828800" lvl="3" indent="-295275" algn="l">
              <a:spcBef>
                <a:spcPts val="210"/>
              </a:spcBef>
              <a:spcAft>
                <a:spcPts val="0"/>
              </a:spcAft>
              <a:buClr>
                <a:schemeClr val="dk1"/>
              </a:buClr>
              <a:buSzPts val="1050"/>
              <a:buChar char="–"/>
              <a:defRPr sz="1050"/>
            </a:lvl4pPr>
            <a:lvl5pPr marL="2286000" lvl="4" indent="-295275" algn="l">
              <a:spcBef>
                <a:spcPts val="210"/>
              </a:spcBef>
              <a:spcAft>
                <a:spcPts val="0"/>
              </a:spcAft>
              <a:buClr>
                <a:schemeClr val="dk1"/>
              </a:buClr>
              <a:buSzPts val="1050"/>
              <a:buChar char="»"/>
              <a:defRPr sz="1050"/>
            </a:lvl5pPr>
            <a:lvl6pPr marL="2743200" lvl="5" indent="-295275" algn="l">
              <a:spcBef>
                <a:spcPts val="210"/>
              </a:spcBef>
              <a:spcAft>
                <a:spcPts val="0"/>
              </a:spcAft>
              <a:buClr>
                <a:schemeClr val="dk1"/>
              </a:buClr>
              <a:buSzPts val="1050"/>
              <a:buChar char="•"/>
              <a:defRPr sz="1050"/>
            </a:lvl6pPr>
            <a:lvl7pPr marL="3200400" lvl="6" indent="-295275" algn="l">
              <a:spcBef>
                <a:spcPts val="210"/>
              </a:spcBef>
              <a:spcAft>
                <a:spcPts val="0"/>
              </a:spcAft>
              <a:buClr>
                <a:schemeClr val="dk1"/>
              </a:buClr>
              <a:buSzPts val="1050"/>
              <a:buChar char="•"/>
              <a:defRPr sz="1050"/>
            </a:lvl7pPr>
            <a:lvl8pPr marL="3657600" lvl="7" indent="-295275" algn="l">
              <a:spcBef>
                <a:spcPts val="210"/>
              </a:spcBef>
              <a:spcAft>
                <a:spcPts val="0"/>
              </a:spcAft>
              <a:buClr>
                <a:schemeClr val="dk1"/>
              </a:buClr>
              <a:buSzPts val="1050"/>
              <a:buChar char="•"/>
              <a:defRPr sz="1050"/>
            </a:lvl8pPr>
            <a:lvl9pPr marL="4114800" lvl="8" indent="-295275" algn="l">
              <a:spcBef>
                <a:spcPts val="210"/>
              </a:spcBef>
              <a:spcAft>
                <a:spcPts val="0"/>
              </a:spcAft>
              <a:buClr>
                <a:schemeClr val="dk1"/>
              </a:buClr>
              <a:buSzPts val="1050"/>
              <a:buChar char="•"/>
              <a:defRPr sz="1050"/>
            </a:lvl9pPr>
          </a:lstStyle>
          <a:p>
            <a:endParaRPr/>
          </a:p>
        </p:txBody>
      </p:sp>
      <p:sp>
        <p:nvSpPr>
          <p:cNvPr id="171" name="Google Shape;171;p3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2" name="Google Shape;172;p3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3" name="Google Shape;173;p36"/>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4"/>
        <p:cNvGrpSpPr/>
        <p:nvPr/>
      </p:nvGrpSpPr>
      <p:grpSpPr>
        <a:xfrm>
          <a:off x="0" y="0"/>
          <a:ext cx="0" cy="0"/>
          <a:chOff x="0" y="0"/>
          <a:chExt cx="0" cy="0"/>
        </a:xfrm>
      </p:grpSpPr>
      <p:sp>
        <p:nvSpPr>
          <p:cNvPr id="175" name="Google Shape;175;p37"/>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37"/>
          <p:cNvSpPr txBox="1">
            <a:spLocks noGrp="1"/>
          </p:cNvSpPr>
          <p:nvPr>
            <p:ph type="body" idx="1"/>
          </p:nvPr>
        </p:nvSpPr>
        <p:spPr>
          <a:xfrm>
            <a:off x="2900934" y="651510"/>
            <a:ext cx="2606040" cy="3840480"/>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lvl="0" indent="-304800" algn="l">
              <a:spcBef>
                <a:spcPts val="2400"/>
              </a:spcBef>
              <a:spcAft>
                <a:spcPts val="0"/>
              </a:spcAft>
              <a:buSzPts val="1200"/>
              <a:buChar char="►"/>
              <a:defRPr sz="1500"/>
            </a:lvl1pPr>
            <a:lvl2pPr marL="914400" lvl="1" indent="-297180" algn="l">
              <a:spcBef>
                <a:spcPts val="0"/>
              </a:spcBef>
              <a:spcAft>
                <a:spcPts val="0"/>
              </a:spcAft>
              <a:buSzPts val="1080"/>
              <a:buChar char="►"/>
              <a:defRPr sz="1350"/>
            </a:lvl2pPr>
            <a:lvl3pPr marL="1371600" lvl="2" indent="-304800" algn="l">
              <a:spcBef>
                <a:spcPts val="0"/>
              </a:spcBef>
              <a:spcAft>
                <a:spcPts val="0"/>
              </a:spcAft>
              <a:buSzPts val="1200"/>
              <a:buChar char="●"/>
              <a:defRPr sz="1200"/>
            </a:lvl3pPr>
            <a:lvl4pPr marL="1828800" lvl="3" indent="-295275" algn="l">
              <a:spcBef>
                <a:spcPts val="210"/>
              </a:spcBef>
              <a:spcAft>
                <a:spcPts val="0"/>
              </a:spcAft>
              <a:buClr>
                <a:schemeClr val="dk1"/>
              </a:buClr>
              <a:buSzPts val="1050"/>
              <a:buChar char="–"/>
              <a:defRPr sz="1050"/>
            </a:lvl4pPr>
            <a:lvl5pPr marL="2286000" lvl="4" indent="-295275" algn="l">
              <a:spcBef>
                <a:spcPts val="210"/>
              </a:spcBef>
              <a:spcAft>
                <a:spcPts val="0"/>
              </a:spcAft>
              <a:buClr>
                <a:schemeClr val="dk1"/>
              </a:buClr>
              <a:buSzPts val="1050"/>
              <a:buChar char="»"/>
              <a:defRPr sz="1050"/>
            </a:lvl5pPr>
            <a:lvl6pPr marL="2743200" lvl="5" indent="-295275" algn="l">
              <a:spcBef>
                <a:spcPts val="210"/>
              </a:spcBef>
              <a:spcAft>
                <a:spcPts val="0"/>
              </a:spcAft>
              <a:buClr>
                <a:schemeClr val="dk1"/>
              </a:buClr>
              <a:buSzPts val="1050"/>
              <a:buChar char="•"/>
              <a:defRPr sz="1050"/>
            </a:lvl6pPr>
            <a:lvl7pPr marL="3200400" lvl="6" indent="-295275" algn="l">
              <a:spcBef>
                <a:spcPts val="210"/>
              </a:spcBef>
              <a:spcAft>
                <a:spcPts val="0"/>
              </a:spcAft>
              <a:buClr>
                <a:schemeClr val="dk1"/>
              </a:buClr>
              <a:buSzPts val="1050"/>
              <a:buChar char="•"/>
              <a:defRPr sz="1050"/>
            </a:lvl7pPr>
            <a:lvl8pPr marL="3657600" lvl="7" indent="-295275" algn="l">
              <a:spcBef>
                <a:spcPts val="210"/>
              </a:spcBef>
              <a:spcAft>
                <a:spcPts val="0"/>
              </a:spcAft>
              <a:buClr>
                <a:schemeClr val="dk1"/>
              </a:buClr>
              <a:buSzPts val="1050"/>
              <a:buChar char="•"/>
              <a:defRPr sz="1050"/>
            </a:lvl8pPr>
            <a:lvl9pPr marL="4114800" lvl="8" indent="-295275" algn="l">
              <a:spcBef>
                <a:spcPts val="210"/>
              </a:spcBef>
              <a:spcAft>
                <a:spcPts val="0"/>
              </a:spcAft>
              <a:buClr>
                <a:schemeClr val="dk1"/>
              </a:buClr>
              <a:buSzPts val="1050"/>
              <a:buChar char="•"/>
              <a:defRPr sz="1050"/>
            </a:lvl9pPr>
          </a:lstStyle>
          <a:p>
            <a:endParaRPr/>
          </a:p>
        </p:txBody>
      </p:sp>
      <p:sp>
        <p:nvSpPr>
          <p:cNvPr id="177" name="Google Shape;177;p37"/>
          <p:cNvSpPr txBox="1">
            <a:spLocks noGrp="1"/>
          </p:cNvSpPr>
          <p:nvPr>
            <p:ph type="body" idx="2"/>
          </p:nvPr>
        </p:nvSpPr>
        <p:spPr>
          <a:xfrm>
            <a:off x="5863590" y="651510"/>
            <a:ext cx="2606040" cy="3840480"/>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lvl="0" indent="-304800" algn="l">
              <a:spcBef>
                <a:spcPts val="2400"/>
              </a:spcBef>
              <a:spcAft>
                <a:spcPts val="0"/>
              </a:spcAft>
              <a:buSzPts val="1200"/>
              <a:buChar char="►"/>
              <a:defRPr sz="1500"/>
            </a:lvl1pPr>
            <a:lvl2pPr marL="914400" lvl="1" indent="-297180" algn="l">
              <a:spcBef>
                <a:spcPts val="0"/>
              </a:spcBef>
              <a:spcAft>
                <a:spcPts val="0"/>
              </a:spcAft>
              <a:buSzPts val="1080"/>
              <a:buChar char="►"/>
              <a:defRPr sz="1350"/>
            </a:lvl2pPr>
            <a:lvl3pPr marL="1371600" lvl="2" indent="-304800" algn="l">
              <a:spcBef>
                <a:spcPts val="0"/>
              </a:spcBef>
              <a:spcAft>
                <a:spcPts val="0"/>
              </a:spcAft>
              <a:buSzPts val="1200"/>
              <a:buChar char="●"/>
              <a:defRPr sz="1200"/>
            </a:lvl3pPr>
            <a:lvl4pPr marL="1828800" lvl="3" indent="-295275" algn="l">
              <a:spcBef>
                <a:spcPts val="210"/>
              </a:spcBef>
              <a:spcAft>
                <a:spcPts val="0"/>
              </a:spcAft>
              <a:buClr>
                <a:schemeClr val="dk1"/>
              </a:buClr>
              <a:buSzPts val="1050"/>
              <a:buChar char="–"/>
              <a:defRPr sz="1050"/>
            </a:lvl4pPr>
            <a:lvl5pPr marL="2286000" lvl="4" indent="-295275" algn="l">
              <a:spcBef>
                <a:spcPts val="210"/>
              </a:spcBef>
              <a:spcAft>
                <a:spcPts val="0"/>
              </a:spcAft>
              <a:buClr>
                <a:schemeClr val="dk1"/>
              </a:buClr>
              <a:buSzPts val="1050"/>
              <a:buChar char="»"/>
              <a:defRPr sz="1050"/>
            </a:lvl5pPr>
            <a:lvl6pPr marL="2743200" lvl="5" indent="-295275" algn="l">
              <a:spcBef>
                <a:spcPts val="210"/>
              </a:spcBef>
              <a:spcAft>
                <a:spcPts val="0"/>
              </a:spcAft>
              <a:buClr>
                <a:schemeClr val="dk1"/>
              </a:buClr>
              <a:buSzPts val="1050"/>
              <a:buChar char="•"/>
              <a:defRPr sz="1050"/>
            </a:lvl6pPr>
            <a:lvl7pPr marL="3200400" lvl="6" indent="-295275" algn="l">
              <a:spcBef>
                <a:spcPts val="210"/>
              </a:spcBef>
              <a:spcAft>
                <a:spcPts val="0"/>
              </a:spcAft>
              <a:buClr>
                <a:schemeClr val="dk1"/>
              </a:buClr>
              <a:buSzPts val="1050"/>
              <a:buChar char="•"/>
              <a:defRPr sz="1050"/>
            </a:lvl7pPr>
            <a:lvl8pPr marL="3657600" lvl="7" indent="-295275" algn="l">
              <a:spcBef>
                <a:spcPts val="210"/>
              </a:spcBef>
              <a:spcAft>
                <a:spcPts val="0"/>
              </a:spcAft>
              <a:buClr>
                <a:schemeClr val="dk1"/>
              </a:buClr>
              <a:buSzPts val="1050"/>
              <a:buChar char="•"/>
              <a:defRPr sz="1050"/>
            </a:lvl8pPr>
            <a:lvl9pPr marL="4114800" lvl="8" indent="-295275" algn="l">
              <a:spcBef>
                <a:spcPts val="210"/>
              </a:spcBef>
              <a:spcAft>
                <a:spcPts val="0"/>
              </a:spcAft>
              <a:buClr>
                <a:schemeClr val="dk1"/>
              </a:buClr>
              <a:buSzPts val="1050"/>
              <a:buChar char="•"/>
              <a:defRPr sz="1050"/>
            </a:lvl9pPr>
          </a:lstStyle>
          <a:p>
            <a:endParaRPr/>
          </a:p>
        </p:txBody>
      </p:sp>
      <p:sp>
        <p:nvSpPr>
          <p:cNvPr id="178" name="Google Shape;178;p3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9" name="Google Shape;179;p3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0" name="Google Shape;180;p37"/>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 col top captions">
  <p:cSld name="2 col top captions">
    <p:bg>
      <p:bgPr>
        <a:solidFill>
          <a:srgbClr val="FFFFFF"/>
        </a:solidFill>
        <a:effectLst/>
      </p:bgPr>
    </p:bg>
    <p:spTree>
      <p:nvGrpSpPr>
        <p:cNvPr id="1" name="Shape 181"/>
        <p:cNvGrpSpPr/>
        <p:nvPr/>
      </p:nvGrpSpPr>
      <p:grpSpPr>
        <a:xfrm>
          <a:off x="0" y="0"/>
          <a:ext cx="0" cy="0"/>
          <a:chOff x="0" y="0"/>
          <a:chExt cx="0" cy="0"/>
        </a:xfrm>
      </p:grpSpPr>
      <p:sp>
        <p:nvSpPr>
          <p:cNvPr id="182" name="Google Shape;182;p52"/>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4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3" name="Google Shape;183;p52"/>
          <p:cNvSpPr txBox="1">
            <a:spLocks noGrp="1"/>
          </p:cNvSpPr>
          <p:nvPr>
            <p:ph type="body" idx="1"/>
          </p:nvPr>
        </p:nvSpPr>
        <p:spPr>
          <a:xfrm>
            <a:off x="141692" y="1200150"/>
            <a:ext cx="4389120"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4" name="Google Shape;184;p52"/>
          <p:cNvSpPr txBox="1">
            <a:spLocks noGrp="1"/>
          </p:cNvSpPr>
          <p:nvPr>
            <p:ph type="body" idx="2"/>
          </p:nvPr>
        </p:nvSpPr>
        <p:spPr>
          <a:xfrm>
            <a:off x="149314" y="1732478"/>
            <a:ext cx="4379420" cy="2860873"/>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lvl="0" indent="-309880" algn="l">
              <a:spcBef>
                <a:spcPts val="2400"/>
              </a:spcBef>
              <a:spcAft>
                <a:spcPts val="0"/>
              </a:spcAft>
              <a:buSzPts val="1280"/>
              <a:buFont typeface="Arial"/>
              <a:buChar char="►"/>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5" name="Google Shape;185;p52"/>
          <p:cNvSpPr txBox="1">
            <a:spLocks noGrp="1"/>
          </p:cNvSpPr>
          <p:nvPr>
            <p:ph type="body" idx="3"/>
          </p:nvPr>
        </p:nvSpPr>
        <p:spPr>
          <a:xfrm>
            <a:off x="4615266" y="1201308"/>
            <a:ext cx="4376334"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6" name="Google Shape;186;p52"/>
          <p:cNvSpPr txBox="1">
            <a:spLocks noGrp="1"/>
          </p:cNvSpPr>
          <p:nvPr>
            <p:ph type="body" idx="4"/>
          </p:nvPr>
        </p:nvSpPr>
        <p:spPr>
          <a:xfrm>
            <a:off x="4615267" y="1733550"/>
            <a:ext cx="4376334" cy="2859802"/>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solidFill>
                  <a:schemeClr val="dk1"/>
                </a:solidFill>
                <a:latin typeface="Calibri"/>
                <a:ea typeface="Calibri"/>
                <a:cs typeface="Calibri"/>
                <a:sym typeface="Calibri"/>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7" name="Google Shape;187;p52"/>
          <p:cNvSpPr txBox="1">
            <a:spLocks noGrp="1"/>
          </p:cNvSpPr>
          <p:nvPr>
            <p:ph type="body" idx="5"/>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8" name="Google Shape;188;p52"/>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 col bottom captions">
  <p:cSld name="2 col bottom captions">
    <p:bg>
      <p:bgPr>
        <a:solidFill>
          <a:srgbClr val="FFFFFF"/>
        </a:solidFill>
        <a:effectLst/>
      </p:bgPr>
    </p:bg>
    <p:spTree>
      <p:nvGrpSpPr>
        <p:cNvPr id="1" name="Shape 189"/>
        <p:cNvGrpSpPr/>
        <p:nvPr/>
      </p:nvGrpSpPr>
      <p:grpSpPr>
        <a:xfrm>
          <a:off x="0" y="0"/>
          <a:ext cx="0" cy="0"/>
          <a:chOff x="0" y="0"/>
          <a:chExt cx="0" cy="0"/>
        </a:xfrm>
      </p:grpSpPr>
      <p:sp>
        <p:nvSpPr>
          <p:cNvPr id="190" name="Google Shape;190;p53"/>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4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53"/>
          <p:cNvSpPr txBox="1">
            <a:spLocks noGrp="1"/>
          </p:cNvSpPr>
          <p:nvPr>
            <p:ph type="body" idx="1"/>
          </p:nvPr>
        </p:nvSpPr>
        <p:spPr>
          <a:xfrm>
            <a:off x="149314" y="1198878"/>
            <a:ext cx="4379420" cy="3394473"/>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lvl="0" indent="-309880" algn="l">
              <a:spcBef>
                <a:spcPts val="2400"/>
              </a:spcBef>
              <a:spcAft>
                <a:spcPts val="0"/>
              </a:spcAft>
              <a:buSzPts val="1280"/>
              <a:buFont typeface="Arial"/>
              <a:buChar char="►"/>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2" name="Google Shape;192;p53"/>
          <p:cNvSpPr txBox="1">
            <a:spLocks noGrp="1"/>
          </p:cNvSpPr>
          <p:nvPr>
            <p:ph type="body" idx="2"/>
          </p:nvPr>
        </p:nvSpPr>
        <p:spPr>
          <a:xfrm>
            <a:off x="141692" y="4141343"/>
            <a:ext cx="4389120"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3" name="Google Shape;193;p53"/>
          <p:cNvSpPr txBox="1">
            <a:spLocks noGrp="1"/>
          </p:cNvSpPr>
          <p:nvPr>
            <p:ph type="body" idx="3"/>
          </p:nvPr>
        </p:nvSpPr>
        <p:spPr>
          <a:xfrm>
            <a:off x="4615267" y="1200150"/>
            <a:ext cx="4376334" cy="3393202"/>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solidFill>
                  <a:schemeClr val="dk1"/>
                </a:solidFill>
                <a:latin typeface="Calibri"/>
                <a:ea typeface="Calibri"/>
                <a:cs typeface="Calibri"/>
                <a:sym typeface="Calibri"/>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4" name="Google Shape;194;p53"/>
          <p:cNvSpPr txBox="1">
            <a:spLocks noGrp="1"/>
          </p:cNvSpPr>
          <p:nvPr>
            <p:ph type="body" idx="4"/>
          </p:nvPr>
        </p:nvSpPr>
        <p:spPr>
          <a:xfrm>
            <a:off x="4615266" y="4142501"/>
            <a:ext cx="4376334"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5" name="Google Shape;195;p53"/>
          <p:cNvSpPr txBox="1">
            <a:spLocks noGrp="1"/>
          </p:cNvSpPr>
          <p:nvPr>
            <p:ph type="body" idx="5"/>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6" name="Google Shape;196;p53"/>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 col table left">
  <p:cSld name="2 col table left">
    <p:bg>
      <p:bgPr>
        <a:solidFill>
          <a:srgbClr val="FFFFFF"/>
        </a:solidFill>
        <a:effectLst/>
      </p:bgPr>
    </p:bg>
    <p:spTree>
      <p:nvGrpSpPr>
        <p:cNvPr id="1" name="Shape 197"/>
        <p:cNvGrpSpPr/>
        <p:nvPr/>
      </p:nvGrpSpPr>
      <p:grpSpPr>
        <a:xfrm>
          <a:off x="0" y="0"/>
          <a:ext cx="0" cy="0"/>
          <a:chOff x="0" y="0"/>
          <a:chExt cx="0" cy="0"/>
        </a:xfrm>
      </p:grpSpPr>
      <p:sp>
        <p:nvSpPr>
          <p:cNvPr id="198" name="Google Shape;198;p54"/>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4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54"/>
          <p:cNvSpPr txBox="1">
            <a:spLocks noGrp="1"/>
          </p:cNvSpPr>
          <p:nvPr>
            <p:ph type="body" idx="1"/>
          </p:nvPr>
        </p:nvSpPr>
        <p:spPr>
          <a:xfrm>
            <a:off x="141692" y="1200150"/>
            <a:ext cx="4389120" cy="450850"/>
          </a:xfrm>
          <a:prstGeom prst="rect">
            <a:avLst/>
          </a:prstGeom>
          <a:solidFill>
            <a:srgbClr val="418EDF">
              <a:alpha val="40000"/>
            </a:srgbClr>
          </a:solidFill>
          <a:ln>
            <a:noFill/>
          </a:ln>
        </p:spPr>
        <p:txBody>
          <a:bodyPr spcFirstLastPara="1" wrap="square" lIns="91425" tIns="45700" rIns="91425" bIns="45700" anchor="ctr" anchorCtr="0">
            <a:noAutofit/>
          </a:bodyPr>
          <a:lstStyle>
            <a:lvl1pPr marL="457200" lvl="0" indent="-228600" algn="ctr">
              <a:spcBef>
                <a:spcPts val="2400"/>
              </a:spcBef>
              <a:spcAft>
                <a:spcPts val="0"/>
              </a:spcAft>
              <a:buSzPts val="1120"/>
              <a:buNone/>
              <a:defRPr sz="1400" b="0">
                <a:solidFill>
                  <a:schemeClr val="dk1"/>
                </a:solidFill>
                <a:latin typeface="Georgia"/>
                <a:ea typeface="Georgia"/>
                <a:cs typeface="Georgia"/>
                <a:sym typeface="Georgia"/>
              </a:defRPr>
            </a:lvl1pPr>
            <a:lvl2pPr marL="914400" lvl="1" indent="-228600" algn="l">
              <a:spcBef>
                <a:spcPts val="0"/>
              </a:spcBef>
              <a:spcAft>
                <a:spcPts val="0"/>
              </a:spcAft>
              <a:buSzPts val="1120"/>
              <a:buNone/>
              <a:defRPr sz="1400"/>
            </a:lvl2pPr>
            <a:lvl3pPr marL="1371600" lvl="2" indent="-228600" algn="l">
              <a:spcBef>
                <a:spcPts val="0"/>
              </a:spcBef>
              <a:spcAft>
                <a:spcPts val="0"/>
              </a:spcAft>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0" name="Google Shape;200;p54"/>
          <p:cNvSpPr txBox="1">
            <a:spLocks noGrp="1"/>
          </p:cNvSpPr>
          <p:nvPr>
            <p:ph type="body" idx="2"/>
          </p:nvPr>
        </p:nvSpPr>
        <p:spPr>
          <a:xfrm>
            <a:off x="149314" y="1732478"/>
            <a:ext cx="4379420" cy="2860873"/>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lvl="0" indent="-309880" algn="l">
              <a:spcBef>
                <a:spcPts val="2400"/>
              </a:spcBef>
              <a:spcAft>
                <a:spcPts val="0"/>
              </a:spcAft>
              <a:buSzPts val="1280"/>
              <a:buFont typeface="Arial"/>
              <a:buChar char="►"/>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1" name="Google Shape;201;p54"/>
          <p:cNvSpPr txBox="1">
            <a:spLocks noGrp="1"/>
          </p:cNvSpPr>
          <p:nvPr>
            <p:ph type="body" idx="3"/>
          </p:nvPr>
        </p:nvSpPr>
        <p:spPr>
          <a:xfrm>
            <a:off x="4615267" y="1200150"/>
            <a:ext cx="4376334" cy="3393202"/>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rmAutofit/>
          </a:bodyPr>
          <a:lstStyle>
            <a:lvl1pPr marL="457200" lvl="0" indent="-309880" algn="l">
              <a:spcBef>
                <a:spcPts val="2400"/>
              </a:spcBef>
              <a:spcAft>
                <a:spcPts val="0"/>
              </a:spcAft>
              <a:buSzPts val="1280"/>
              <a:buFont typeface="Arial"/>
              <a:buChar char="►"/>
              <a:defRPr sz="1600">
                <a:solidFill>
                  <a:schemeClr val="dk1"/>
                </a:solidFill>
                <a:latin typeface="Calibri"/>
                <a:ea typeface="Calibri"/>
                <a:cs typeface="Calibri"/>
                <a:sym typeface="Calibri"/>
              </a:defRPr>
            </a:lvl1pPr>
            <a:lvl2pPr marL="914400" lvl="1" indent="-309880" algn="l">
              <a:spcBef>
                <a:spcPts val="0"/>
              </a:spcBef>
              <a:spcAft>
                <a:spcPts val="0"/>
              </a:spcAft>
              <a:buSzPts val="1280"/>
              <a:buFont typeface="Arial"/>
              <a:buChar char="►"/>
              <a:defRPr/>
            </a:lvl2pPr>
            <a:lvl3pPr marL="1371600" lvl="2" indent="-330200" algn="l">
              <a:spcBef>
                <a:spcPts val="0"/>
              </a:spcBef>
              <a:spcAft>
                <a:spcPts val="0"/>
              </a:spcAft>
              <a:buSzPts val="1600"/>
              <a:buFont typeface="Arial"/>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2" name="Google Shape;202;p54"/>
          <p:cNvSpPr txBox="1">
            <a:spLocks noGrp="1"/>
          </p:cNvSpPr>
          <p:nvPr>
            <p:ph type="body" idx="4"/>
          </p:nvPr>
        </p:nvSpPr>
        <p:spPr>
          <a:xfrm>
            <a:off x="149313" y="4768214"/>
            <a:ext cx="8131087" cy="280036"/>
          </a:xfrm>
          <a:prstGeom prst="rect">
            <a:avLst/>
          </a:prstGeom>
          <a:noFill/>
          <a:ln>
            <a:noFill/>
          </a:ln>
        </p:spPr>
        <p:txBody>
          <a:bodyPr spcFirstLastPara="1" wrap="square" lIns="0" tIns="0" rIns="0" bIns="0" anchor="b" anchorCtr="0">
            <a:normAutofit/>
          </a:bodyPr>
          <a:lstStyle>
            <a:lvl1pPr marL="457200" marR="0" lvl="0" indent="-228600" algn="l">
              <a:lnSpc>
                <a:spcPct val="100000"/>
              </a:lnSpc>
              <a:spcBef>
                <a:spcPts val="0"/>
              </a:spcBef>
              <a:spcAft>
                <a:spcPts val="0"/>
              </a:spcAft>
              <a:buClr>
                <a:srgbClr val="B50D0D"/>
              </a:buClr>
              <a:buSzPts val="1000"/>
              <a:buFont typeface="Noto Sans Symbols"/>
              <a:buNone/>
              <a:defRPr sz="1000">
                <a:solidFill>
                  <a:srgbClr val="000000"/>
                </a:solidFill>
                <a:latin typeface="Calibri"/>
                <a:ea typeface="Calibri"/>
                <a:cs typeface="Calibri"/>
                <a:sym typeface="Calibri"/>
              </a:defRPr>
            </a:lvl1pPr>
            <a:lvl2pPr marL="914400" lvl="1" indent="-228600" algn="l">
              <a:spcBef>
                <a:spcPts val="0"/>
              </a:spcBef>
              <a:spcAft>
                <a:spcPts val="0"/>
              </a:spcAft>
              <a:buClr>
                <a:srgbClr val="B50D0D"/>
              </a:buClr>
              <a:buSzPts val="800"/>
              <a:buFont typeface="Merriweather Sans"/>
              <a:buNone/>
              <a:defRPr sz="1000">
                <a:latin typeface="Georgia"/>
                <a:ea typeface="Georgia"/>
                <a:cs typeface="Georgia"/>
                <a:sym typeface="Georgia"/>
              </a:defRPr>
            </a:lvl2pPr>
            <a:lvl3pPr marL="1371600" lvl="2" indent="-228600" algn="l">
              <a:spcBef>
                <a:spcPts val="0"/>
              </a:spcBef>
              <a:spcAft>
                <a:spcPts val="0"/>
              </a:spcAft>
              <a:buClr>
                <a:srgbClr val="B50D0D"/>
              </a:buClr>
              <a:buSzPts val="1000"/>
              <a:buNone/>
              <a:defRPr sz="1000">
                <a:latin typeface="Georgia"/>
                <a:ea typeface="Georgia"/>
                <a:cs typeface="Georgia"/>
                <a:sym typeface="Georgia"/>
              </a:defRPr>
            </a:lvl3pPr>
            <a:lvl4pPr marL="1828800" lvl="3" indent="-406400" algn="l">
              <a:spcBef>
                <a:spcPts val="560"/>
              </a:spcBef>
              <a:spcAft>
                <a:spcPts val="0"/>
              </a:spcAft>
              <a:buClr>
                <a:srgbClr val="B50D0D"/>
              </a:buClr>
              <a:buSzPts val="2800"/>
              <a:buChar char="–"/>
              <a:defRPr sz="2800"/>
            </a:lvl4pPr>
            <a:lvl5pPr marL="2286000" lvl="4" indent="-406400" algn="l">
              <a:spcBef>
                <a:spcPts val="560"/>
              </a:spcBef>
              <a:spcAft>
                <a:spcPts val="0"/>
              </a:spcAft>
              <a:buClr>
                <a:srgbClr val="B50D0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3" name="Google Shape;203;p54"/>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2.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
        <p:cNvGrpSpPr/>
        <p:nvPr/>
      </p:nvGrpSpPr>
      <p:grpSpPr>
        <a:xfrm>
          <a:off x="0" y="0"/>
          <a:ext cx="0" cy="0"/>
          <a:chOff x="0" y="0"/>
          <a:chExt cx="0" cy="0"/>
        </a:xfrm>
      </p:grpSpPr>
      <p:sp>
        <p:nvSpPr>
          <p:cNvPr id="131" name="Google Shape;131;p27"/>
          <p:cNvSpPr/>
          <p:nvPr/>
        </p:nvSpPr>
        <p:spPr>
          <a:xfrm>
            <a:off x="0" y="0"/>
            <a:ext cx="9144000" cy="965200"/>
          </a:xfrm>
          <a:prstGeom prst="rect">
            <a:avLst/>
          </a:prstGeom>
          <a:solidFill>
            <a:srgbClr val="062D7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Bookman Old Style"/>
              <a:ea typeface="Bookman Old Style"/>
              <a:cs typeface="Bookman Old Style"/>
              <a:sym typeface="Bookman Old Style"/>
            </a:endParaRPr>
          </a:p>
        </p:txBody>
      </p:sp>
      <p:sp>
        <p:nvSpPr>
          <p:cNvPr id="132" name="Google Shape;132;p27"/>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1"/>
              </a:buClr>
              <a:buSzPts val="2400"/>
              <a:buFont typeface="Georgia"/>
              <a:buNone/>
              <a:defRPr sz="2400" b="0" i="0" u="none" strike="noStrike" cap="non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3" name="Google Shape;133;p27"/>
          <p:cNvSpPr txBox="1">
            <a:spLocks noGrp="1"/>
          </p:cNvSpPr>
          <p:nvPr>
            <p:ph type="body" idx="1"/>
          </p:nvPr>
        </p:nvSpPr>
        <p:spPr>
          <a:xfrm>
            <a:off x="149313" y="1200151"/>
            <a:ext cx="8842287" cy="3390899"/>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Autofit/>
          </a:bodyPr>
          <a:lstStyle>
            <a:lvl1pPr marL="457200" marR="0" lvl="0" indent="-309880" algn="l" rtl="0">
              <a:spcBef>
                <a:spcPts val="240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1pPr>
            <a:lvl2pPr marL="914400" marR="0" lvl="1" indent="-309880" algn="l" rtl="0">
              <a:spcBef>
                <a:spcPts val="0"/>
              </a:spcBef>
              <a:spcAft>
                <a:spcPts val="0"/>
              </a:spcAft>
              <a:buClr>
                <a:srgbClr val="F98419"/>
              </a:buClr>
              <a:buSzPts val="128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0"/>
              </a:spcBef>
              <a:spcAft>
                <a:spcPts val="0"/>
              </a:spcAft>
              <a:buClr>
                <a:srgbClr val="F9841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34" name="Google Shape;134;p27"/>
          <p:cNvPicPr preferRelativeResize="0"/>
          <p:nvPr/>
        </p:nvPicPr>
        <p:blipFill rotWithShape="1">
          <a:blip r:embed="rId36">
            <a:alphaModFix/>
          </a:blip>
          <a:srcRect/>
          <a:stretch/>
        </p:blipFill>
        <p:spPr>
          <a:xfrm>
            <a:off x="8296068" y="4174433"/>
            <a:ext cx="847932" cy="969066"/>
          </a:xfrm>
          <a:prstGeom prst="rect">
            <a:avLst/>
          </a:prstGeom>
          <a:noFill/>
          <a:ln>
            <a:noFill/>
          </a:ln>
        </p:spPr>
      </p:pic>
      <p:sp>
        <p:nvSpPr>
          <p:cNvPr id="135" name="Google Shape;135;p27"/>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000" b="0" i="0" u="none" strike="noStrike" cap="none">
                <a:solidFill>
                  <a:schemeClr val="dk1"/>
                </a:solidFill>
                <a:latin typeface="Calibri"/>
                <a:ea typeface="Calibri"/>
                <a:cs typeface="Calibri"/>
                <a:sym typeface="Calibri"/>
              </a:defRPr>
            </a:lvl1pPr>
            <a:lvl2pPr marL="0" marR="0" lvl="1" indent="0" algn="r" rtl="0">
              <a:spcBef>
                <a:spcPts val="0"/>
              </a:spcBef>
              <a:buNone/>
              <a:defRPr sz="1000" b="0" i="0" u="none" strike="noStrike" cap="none">
                <a:solidFill>
                  <a:schemeClr val="dk1"/>
                </a:solidFill>
                <a:latin typeface="Calibri"/>
                <a:ea typeface="Calibri"/>
                <a:cs typeface="Calibri"/>
                <a:sym typeface="Calibri"/>
              </a:defRPr>
            </a:lvl2pPr>
            <a:lvl3pPr marL="0" marR="0" lvl="2" indent="0" algn="r" rtl="0">
              <a:spcBef>
                <a:spcPts val="0"/>
              </a:spcBef>
              <a:buNone/>
              <a:defRPr sz="1000" b="0" i="0" u="none" strike="noStrike" cap="none">
                <a:solidFill>
                  <a:schemeClr val="dk1"/>
                </a:solidFill>
                <a:latin typeface="Calibri"/>
                <a:ea typeface="Calibri"/>
                <a:cs typeface="Calibri"/>
                <a:sym typeface="Calibri"/>
              </a:defRPr>
            </a:lvl3pPr>
            <a:lvl4pPr marL="0" marR="0" lvl="3" indent="0" algn="r" rtl="0">
              <a:spcBef>
                <a:spcPts val="0"/>
              </a:spcBef>
              <a:buNone/>
              <a:defRPr sz="1000" b="0" i="0" u="none" strike="noStrike" cap="none">
                <a:solidFill>
                  <a:schemeClr val="dk1"/>
                </a:solidFill>
                <a:latin typeface="Calibri"/>
                <a:ea typeface="Calibri"/>
                <a:cs typeface="Calibri"/>
                <a:sym typeface="Calibri"/>
              </a:defRPr>
            </a:lvl4pPr>
            <a:lvl5pPr marL="0" marR="0" lvl="4" indent="0" algn="r" rtl="0">
              <a:spcBef>
                <a:spcPts val="0"/>
              </a:spcBef>
              <a:buNone/>
              <a:defRPr sz="1000" b="0" i="0" u="none" strike="noStrike" cap="none">
                <a:solidFill>
                  <a:schemeClr val="dk1"/>
                </a:solidFill>
                <a:latin typeface="Calibri"/>
                <a:ea typeface="Calibri"/>
                <a:cs typeface="Calibri"/>
                <a:sym typeface="Calibri"/>
              </a:defRPr>
            </a:lvl5pPr>
            <a:lvl6pPr marL="0" marR="0" lvl="5" indent="0" algn="r" rtl="0">
              <a:spcBef>
                <a:spcPts val="0"/>
              </a:spcBef>
              <a:buNone/>
              <a:defRPr sz="1000" b="0" i="0" u="none" strike="noStrike" cap="none">
                <a:solidFill>
                  <a:schemeClr val="dk1"/>
                </a:solidFill>
                <a:latin typeface="Calibri"/>
                <a:ea typeface="Calibri"/>
                <a:cs typeface="Calibri"/>
                <a:sym typeface="Calibri"/>
              </a:defRPr>
            </a:lvl6pPr>
            <a:lvl7pPr marL="0" marR="0" lvl="6" indent="0" algn="r" rtl="0">
              <a:spcBef>
                <a:spcPts val="0"/>
              </a:spcBef>
              <a:buNone/>
              <a:defRPr sz="1000" b="0" i="0" u="none" strike="noStrike" cap="none">
                <a:solidFill>
                  <a:schemeClr val="dk1"/>
                </a:solidFill>
                <a:latin typeface="Calibri"/>
                <a:ea typeface="Calibri"/>
                <a:cs typeface="Calibri"/>
                <a:sym typeface="Calibri"/>
              </a:defRPr>
            </a:lvl7pPr>
            <a:lvl8pPr marL="0" marR="0" lvl="7" indent="0" algn="r" rtl="0">
              <a:spcBef>
                <a:spcPts val="0"/>
              </a:spcBef>
              <a:buNone/>
              <a:defRPr sz="1000" b="0" i="0" u="none" strike="noStrike" cap="none">
                <a:solidFill>
                  <a:schemeClr val="dk1"/>
                </a:solidFill>
                <a:latin typeface="Calibri"/>
                <a:ea typeface="Calibri"/>
                <a:cs typeface="Calibri"/>
                <a:sym typeface="Calibri"/>
              </a:defRPr>
            </a:lvl8pPr>
            <a:lvl9pPr marL="0" marR="0" lvl="8" indent="0" algn="r" rtl="0">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17" r:id="rId3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F26B43"/>
          </p15:clr>
        </p15:guide>
        <p15:guide id="2" orient="horz" pos="1092">
          <p15:clr>
            <a:srgbClr val="F26B43"/>
          </p15:clr>
        </p15:guide>
        <p15:guide id="3" pos="5664">
          <p15:clr>
            <a:srgbClr val="F26B43"/>
          </p15:clr>
        </p15:guide>
        <p15:guide id="4" orient="horz" pos="3180">
          <p15:clr>
            <a:srgbClr val="F26B43"/>
          </p15:clr>
        </p15:guide>
        <p15:guide id="5">
          <p15:clr>
            <a:srgbClr val="F26B43"/>
          </p15:clr>
        </p15:guide>
        <p15:guide id="6" orient="horz" pos="756">
          <p15:clr>
            <a:srgbClr val="F26B43"/>
          </p15:clr>
        </p15:guide>
        <p15:guide id="7" pos="96">
          <p15:clr>
            <a:srgbClr val="F26B43"/>
          </p15:clr>
        </p15:guide>
        <p15:guide id="8" orient="horz" pos="1044">
          <p15:clr>
            <a:srgbClr val="F26B43"/>
          </p15:clr>
        </p15:guide>
        <p15:guide id="9" orient="horz" pos="1620">
          <p15:clr>
            <a:srgbClr val="F26B43"/>
          </p15:clr>
        </p15:guide>
        <p15:guide id="10" orient="horz" pos="2604">
          <p15:clr>
            <a:srgbClr val="F26B43"/>
          </p15:clr>
        </p15:guide>
        <p15:guide id="11" orient="horz" pos="25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99"/>
        <p:cNvGrpSpPr/>
        <p:nvPr/>
      </p:nvGrpSpPr>
      <p:grpSpPr>
        <a:xfrm>
          <a:off x="0" y="0"/>
          <a:ext cx="0" cy="0"/>
          <a:chOff x="0" y="0"/>
          <a:chExt cx="0" cy="0"/>
        </a:xfrm>
      </p:grpSpPr>
      <p:sp>
        <p:nvSpPr>
          <p:cNvPr id="400" name="Google Shape;400;p32"/>
          <p:cNvSpPr/>
          <p:nvPr/>
        </p:nvSpPr>
        <p:spPr>
          <a:xfrm>
            <a:off x="-1588" y="0"/>
            <a:ext cx="2520951" cy="5143500"/>
          </a:xfrm>
          <a:prstGeom prst="rect">
            <a:avLst/>
          </a:prstGeom>
          <a:solidFill>
            <a:srgbClr val="062D7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Bookman Old Style"/>
              <a:ea typeface="Bookman Old Style"/>
              <a:cs typeface="Bookman Old Style"/>
              <a:sym typeface="Bookman Old Style"/>
            </a:endParaRPr>
          </a:p>
        </p:txBody>
      </p:sp>
      <p:sp>
        <p:nvSpPr>
          <p:cNvPr id="401" name="Google Shape;401;p32"/>
          <p:cNvSpPr txBox="1">
            <a:spLocks noGrp="1"/>
          </p:cNvSpPr>
          <p:nvPr>
            <p:ph type="title"/>
          </p:nvPr>
        </p:nvSpPr>
        <p:spPr>
          <a:xfrm>
            <a:off x="146304" y="66526"/>
            <a:ext cx="2191563" cy="124317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FFFFFF"/>
              </a:buClr>
              <a:buSzPts val="2400"/>
              <a:buFont typeface="Georgia"/>
              <a:buNone/>
              <a:defRPr sz="2400" b="0" i="0" u="none" strike="noStrike" cap="none">
                <a:solidFill>
                  <a:srgbClr val="FFFFFF"/>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402" name="Google Shape;402;p32"/>
          <p:cNvPicPr preferRelativeResize="0"/>
          <p:nvPr/>
        </p:nvPicPr>
        <p:blipFill rotWithShape="1">
          <a:blip r:embed="rId16">
            <a:alphaModFix/>
          </a:blip>
          <a:srcRect/>
          <a:stretch/>
        </p:blipFill>
        <p:spPr>
          <a:xfrm>
            <a:off x="0" y="4174433"/>
            <a:ext cx="847932" cy="969066"/>
          </a:xfrm>
          <a:prstGeom prst="rect">
            <a:avLst/>
          </a:prstGeom>
          <a:noFill/>
          <a:ln>
            <a:noFill/>
          </a:ln>
        </p:spPr>
      </p:pic>
      <p:sp>
        <p:nvSpPr>
          <p:cNvPr id="403" name="Google Shape;403;p32"/>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000" b="0" i="0" u="none" strike="noStrike" cap="none">
                <a:solidFill>
                  <a:schemeClr val="dk1"/>
                </a:solidFill>
                <a:latin typeface="Calibri"/>
                <a:ea typeface="Calibri"/>
                <a:cs typeface="Calibri"/>
                <a:sym typeface="Calibri"/>
              </a:defRPr>
            </a:lvl1pPr>
            <a:lvl2pPr marL="0" marR="0" lvl="1" indent="0" algn="r" rtl="0">
              <a:spcBef>
                <a:spcPts val="0"/>
              </a:spcBef>
              <a:buNone/>
              <a:defRPr sz="1000" b="0" i="0" u="none" strike="noStrike" cap="none">
                <a:solidFill>
                  <a:schemeClr val="dk1"/>
                </a:solidFill>
                <a:latin typeface="Calibri"/>
                <a:ea typeface="Calibri"/>
                <a:cs typeface="Calibri"/>
                <a:sym typeface="Calibri"/>
              </a:defRPr>
            </a:lvl2pPr>
            <a:lvl3pPr marL="0" marR="0" lvl="2" indent="0" algn="r" rtl="0">
              <a:spcBef>
                <a:spcPts val="0"/>
              </a:spcBef>
              <a:buNone/>
              <a:defRPr sz="1000" b="0" i="0" u="none" strike="noStrike" cap="none">
                <a:solidFill>
                  <a:schemeClr val="dk1"/>
                </a:solidFill>
                <a:latin typeface="Calibri"/>
                <a:ea typeface="Calibri"/>
                <a:cs typeface="Calibri"/>
                <a:sym typeface="Calibri"/>
              </a:defRPr>
            </a:lvl3pPr>
            <a:lvl4pPr marL="0" marR="0" lvl="3" indent="0" algn="r" rtl="0">
              <a:spcBef>
                <a:spcPts val="0"/>
              </a:spcBef>
              <a:buNone/>
              <a:defRPr sz="1000" b="0" i="0" u="none" strike="noStrike" cap="none">
                <a:solidFill>
                  <a:schemeClr val="dk1"/>
                </a:solidFill>
                <a:latin typeface="Calibri"/>
                <a:ea typeface="Calibri"/>
                <a:cs typeface="Calibri"/>
                <a:sym typeface="Calibri"/>
              </a:defRPr>
            </a:lvl4pPr>
            <a:lvl5pPr marL="0" marR="0" lvl="4" indent="0" algn="r" rtl="0">
              <a:spcBef>
                <a:spcPts val="0"/>
              </a:spcBef>
              <a:buNone/>
              <a:defRPr sz="1000" b="0" i="0" u="none" strike="noStrike" cap="none">
                <a:solidFill>
                  <a:schemeClr val="dk1"/>
                </a:solidFill>
                <a:latin typeface="Calibri"/>
                <a:ea typeface="Calibri"/>
                <a:cs typeface="Calibri"/>
                <a:sym typeface="Calibri"/>
              </a:defRPr>
            </a:lvl5pPr>
            <a:lvl6pPr marL="0" marR="0" lvl="5" indent="0" algn="r" rtl="0">
              <a:spcBef>
                <a:spcPts val="0"/>
              </a:spcBef>
              <a:buNone/>
              <a:defRPr sz="1000" b="0" i="0" u="none" strike="noStrike" cap="none">
                <a:solidFill>
                  <a:schemeClr val="dk1"/>
                </a:solidFill>
                <a:latin typeface="Calibri"/>
                <a:ea typeface="Calibri"/>
                <a:cs typeface="Calibri"/>
                <a:sym typeface="Calibri"/>
              </a:defRPr>
            </a:lvl6pPr>
            <a:lvl7pPr marL="0" marR="0" lvl="6" indent="0" algn="r" rtl="0">
              <a:spcBef>
                <a:spcPts val="0"/>
              </a:spcBef>
              <a:buNone/>
              <a:defRPr sz="1000" b="0" i="0" u="none" strike="noStrike" cap="none">
                <a:solidFill>
                  <a:schemeClr val="dk1"/>
                </a:solidFill>
                <a:latin typeface="Calibri"/>
                <a:ea typeface="Calibri"/>
                <a:cs typeface="Calibri"/>
                <a:sym typeface="Calibri"/>
              </a:defRPr>
            </a:lvl7pPr>
            <a:lvl8pPr marL="0" marR="0" lvl="7" indent="0" algn="r" rtl="0">
              <a:spcBef>
                <a:spcPts val="0"/>
              </a:spcBef>
              <a:buNone/>
              <a:defRPr sz="1000" b="0" i="0" u="none" strike="noStrike" cap="none">
                <a:solidFill>
                  <a:schemeClr val="dk1"/>
                </a:solidFill>
                <a:latin typeface="Calibri"/>
                <a:ea typeface="Calibri"/>
                <a:cs typeface="Calibri"/>
                <a:sym typeface="Calibri"/>
              </a:defRPr>
            </a:lvl8pPr>
            <a:lvl9pPr marL="0" marR="0" lvl="8" indent="0" algn="r" rtl="0">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mgaleg.maryland.gov/mgawebsite/Members/District"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jpg"/><Relationship Id="rId3" Type="http://schemas.openxmlformats.org/officeDocument/2006/relationships/image" Target="../media/image23.png"/><Relationship Id="rId7" Type="http://schemas.openxmlformats.org/officeDocument/2006/relationships/hyperlink" Target="https://www.usnews.com/news/best-states/maryland/articles/2019-02-14/supporters-of-prescription-drug-board-to-outline-bill" TargetMode="External"/><Relationship Id="rId12"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26.png"/><Relationship Id="rId11" Type="http://schemas.openxmlformats.org/officeDocument/2006/relationships/image" Target="../media/image29.jpg"/><Relationship Id="rId5" Type="http://schemas.openxmlformats.org/officeDocument/2006/relationships/image" Target="../media/image25.jpg"/><Relationship Id="rId10" Type="http://schemas.openxmlformats.org/officeDocument/2006/relationships/image" Target="../media/image28.png"/><Relationship Id="rId4" Type="http://schemas.openxmlformats.org/officeDocument/2006/relationships/image" Target="../media/image24.jpg"/><Relationship Id="rId9" Type="http://schemas.openxmlformats.org/officeDocument/2006/relationships/hyperlink" Target="https://www.baltimoresun.com/news/opinion/oped/bs-ed-op-0604-drug-prices-20180601-story.html" TargetMode="External"/><Relationship Id="rId14" Type="http://schemas.openxmlformats.org/officeDocument/2006/relationships/image" Target="../media/image32.jp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2.xml"/><Relationship Id="rId7" Type="http://schemas.openxmlformats.org/officeDocument/2006/relationships/image" Target="../media/image36.jpg"/><Relationship Id="rId2" Type="http://schemas.openxmlformats.org/officeDocument/2006/relationships/slideLayout" Target="../slideLayouts/slideLayout5.xml"/><Relationship Id="rId1" Type="http://schemas.openxmlformats.org/officeDocument/2006/relationships/video" Target="https://www.youtube.com/embed/ZNa2QnBO94k" TargetMode="Externa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statnews.com/2019/04/11/pharma-lobbyists-flooded-maryland-to-block-a-drug-pricing-bill-opponents-pushed-back-and-won/"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www.healthcareforall.co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www.healthcareforall.com/" TargetMode="External"/><Relationship Id="rId2" Type="http://schemas.openxmlformats.org/officeDocument/2006/relationships/notesSlide" Target="../notesSlides/notesSlide18.xml"/><Relationship Id="rId1" Type="http://schemas.openxmlformats.org/officeDocument/2006/relationships/slideLayout" Target="../slideLayouts/slideLayout34.xml"/><Relationship Id="rId5" Type="http://schemas.openxmlformats.org/officeDocument/2006/relationships/image" Target="../media/image3.jpg"/><Relationship Id="rId4" Type="http://schemas.openxmlformats.org/officeDocument/2006/relationships/hyperlink" Target="mailto:stephanie@healthcareforall.com"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video" Target="https://www.youtube.com/embed/atbZYs215Uw?si=NnRU-SoeTTSR7wU5"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DED07-9FE4-430E-A90E-F4C3134AEAA8}"/>
              </a:ext>
            </a:extLst>
          </p:cNvPr>
          <p:cNvSpPr>
            <a:spLocks noGrp="1"/>
          </p:cNvSpPr>
          <p:nvPr>
            <p:ph type="title"/>
          </p:nvPr>
        </p:nvSpPr>
        <p:spPr/>
        <p:txBody>
          <a:bodyPr/>
          <a:lstStyle/>
          <a:p>
            <a:r>
              <a:rPr lang="en-US" dirty="0"/>
              <a:t>Getting Started</a:t>
            </a:r>
          </a:p>
        </p:txBody>
      </p:sp>
      <p:sp>
        <p:nvSpPr>
          <p:cNvPr id="3" name="Text Placeholder 2">
            <a:extLst>
              <a:ext uri="{FF2B5EF4-FFF2-40B4-BE49-F238E27FC236}">
                <a16:creationId xmlns:a16="http://schemas.microsoft.com/office/drawing/2014/main" id="{8E6A0741-A652-42BF-AD16-EA2D907750FC}"/>
              </a:ext>
            </a:extLst>
          </p:cNvPr>
          <p:cNvSpPr>
            <a:spLocks noGrp="1"/>
          </p:cNvSpPr>
          <p:nvPr>
            <p:ph type="body" idx="1"/>
          </p:nvPr>
        </p:nvSpPr>
        <p:spPr/>
        <p:txBody>
          <a:bodyPr/>
          <a:lstStyle/>
          <a:p>
            <a:r>
              <a:rPr lang="en-US" dirty="0"/>
              <a:t>Join the </a:t>
            </a:r>
            <a:r>
              <a:rPr lang="en-US" dirty="0" err="1"/>
              <a:t>MdPHA</a:t>
            </a:r>
            <a:r>
              <a:rPr lang="en-US" dirty="0"/>
              <a:t> Advocacy Committee</a:t>
            </a:r>
          </a:p>
          <a:p>
            <a:r>
              <a:rPr lang="en-US" dirty="0"/>
              <a:t>Get on the email lists of organizations and legislators doing work that you support, and follow them on social media. Ask for opportunities to volunteer if you have capacity. </a:t>
            </a:r>
          </a:p>
          <a:p>
            <a:r>
              <a:rPr lang="en-US" dirty="0"/>
              <a:t>Know your legislators: </a:t>
            </a:r>
            <a:r>
              <a:rPr lang="en-US" dirty="0">
                <a:hlinkClick r:id="rId2"/>
              </a:rPr>
              <a:t>https://mgaleg.maryland.gov/mgawebsite/Members/District</a:t>
            </a:r>
            <a:r>
              <a:rPr lang="en-US" dirty="0"/>
              <a:t> </a:t>
            </a:r>
          </a:p>
          <a:p>
            <a:r>
              <a:rPr lang="en-US" dirty="0"/>
              <a:t>Familiarize yourself with the Maryland General Assembly website</a:t>
            </a:r>
          </a:p>
          <a:p>
            <a:r>
              <a:rPr lang="en-US" dirty="0"/>
              <a:t>Read local newspapers</a:t>
            </a:r>
          </a:p>
        </p:txBody>
      </p:sp>
      <p:sp>
        <p:nvSpPr>
          <p:cNvPr id="4" name="Slide Number Placeholder 3">
            <a:extLst>
              <a:ext uri="{FF2B5EF4-FFF2-40B4-BE49-F238E27FC236}">
                <a16:creationId xmlns:a16="http://schemas.microsoft.com/office/drawing/2014/main" id="{8B74DE10-87B3-425A-B7D2-969D7AC0172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a:t>
            </a:fld>
            <a:endParaRPr lang="en-US"/>
          </a:p>
        </p:txBody>
      </p:sp>
    </p:spTree>
    <p:extLst>
      <p:ext uri="{BB962C8B-B14F-4D97-AF65-F5344CB8AC3E}">
        <p14:creationId xmlns:p14="http://schemas.microsoft.com/office/powerpoint/2010/main" val="3751353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13"/>
          <p:cNvSpPr txBox="1">
            <a:spLocks noGrp="1"/>
          </p:cNvSpPr>
          <p:nvPr>
            <p:ph type="title"/>
          </p:nvPr>
        </p:nvSpPr>
        <p:spPr>
          <a:xfrm>
            <a:off x="802386" y="3948323"/>
            <a:ext cx="7658147" cy="799268"/>
          </a:xfrm>
          <a:prstGeom prst="rect">
            <a:avLst/>
          </a:prstGeom>
          <a:noFill/>
          <a:ln>
            <a:noFill/>
          </a:ln>
        </p:spPr>
        <p:txBody>
          <a:bodyPr spcFirstLastPara="1" wrap="square" lIns="68575" tIns="34275" rIns="68575" bIns="34275" anchor="b" anchorCtr="0">
            <a:normAutofit/>
          </a:bodyPr>
          <a:lstStyle/>
          <a:p>
            <a:pPr marL="0" lvl="0" indent="0" algn="l" rtl="0">
              <a:spcBef>
                <a:spcPts val="0"/>
              </a:spcBef>
              <a:spcAft>
                <a:spcPts val="0"/>
              </a:spcAft>
              <a:buClr>
                <a:schemeClr val="dk1"/>
              </a:buClr>
              <a:buSzPts val="2400"/>
              <a:buFont typeface="Georgia"/>
              <a:buNone/>
            </a:pPr>
            <a:r>
              <a:rPr lang="en-US">
                <a:solidFill>
                  <a:schemeClr val="dk1"/>
                </a:solidFill>
              </a:rPr>
              <a:t>Hold focus groups to help improve your messaging.</a:t>
            </a:r>
            <a:endParaRPr/>
          </a:p>
        </p:txBody>
      </p:sp>
      <p:pic>
        <p:nvPicPr>
          <p:cNvPr id="614" name="Google Shape;614;p13" descr="Focus group comprised of nine individuals." title="Focus Group"/>
          <p:cNvPicPr preferRelativeResize="0"/>
          <p:nvPr/>
        </p:nvPicPr>
        <p:blipFill rotWithShape="1">
          <a:blip r:embed="rId3">
            <a:alphaModFix/>
          </a:blip>
          <a:srcRect/>
          <a:stretch/>
        </p:blipFill>
        <p:spPr>
          <a:xfrm>
            <a:off x="942025" y="781317"/>
            <a:ext cx="3592496" cy="1473844"/>
          </a:xfrm>
          <a:prstGeom prst="rect">
            <a:avLst/>
          </a:prstGeom>
          <a:noFill/>
          <a:ln>
            <a:noFill/>
          </a:ln>
        </p:spPr>
      </p:pic>
      <p:pic>
        <p:nvPicPr>
          <p:cNvPr id="615" name="Google Shape;615;p13" descr="Pie chart displaying 78% of people favor the prescription drug affordability board, 15% oppose it and 7% of surveyors did not provide an answer."/>
          <p:cNvPicPr preferRelativeResize="0">
            <a:picLocks noGrp="1"/>
          </p:cNvPicPr>
          <p:nvPr>
            <p:ph type="body" idx="1"/>
          </p:nvPr>
        </p:nvPicPr>
        <p:blipFill rotWithShape="1">
          <a:blip r:embed="rId4">
            <a:alphaModFix/>
          </a:blip>
          <a:srcRect/>
          <a:stretch/>
        </p:blipFill>
        <p:spPr>
          <a:xfrm>
            <a:off x="4969397" y="728740"/>
            <a:ext cx="4250906" cy="2552359"/>
          </a:xfrm>
          <a:prstGeom prst="rect">
            <a:avLst/>
          </a:prstGeom>
          <a:noFill/>
          <a:ln w="9525" cap="flat" cmpd="sng">
            <a:solidFill>
              <a:srgbClr val="6CACE4">
                <a:alpha val="24705"/>
              </a:srgbClr>
            </a:solidFill>
            <a:prstDash val="solid"/>
            <a:round/>
            <a:headEnd type="none" w="sm" len="sm"/>
            <a:tailEnd type="none" w="sm" len="sm"/>
          </a:ln>
        </p:spPr>
      </p:pic>
      <p:pic>
        <p:nvPicPr>
          <p:cNvPr id="616" name="Google Shape;616;p13"/>
          <p:cNvPicPr preferRelativeResize="0"/>
          <p:nvPr/>
        </p:nvPicPr>
        <p:blipFill rotWithShape="1">
          <a:blip r:embed="rId5">
            <a:alphaModFix/>
          </a:blip>
          <a:srcRect/>
          <a:stretch/>
        </p:blipFill>
        <p:spPr>
          <a:xfrm>
            <a:off x="5552848" y="3281099"/>
            <a:ext cx="3084004" cy="266060"/>
          </a:xfrm>
          <a:prstGeom prst="rect">
            <a:avLst/>
          </a:prstGeom>
          <a:noFill/>
          <a:ln>
            <a:noFill/>
          </a:ln>
        </p:spPr>
      </p:pic>
      <p:pic>
        <p:nvPicPr>
          <p:cNvPr id="617" name="Google Shape;617;p13" descr="Table displaying the overall level of agreement of three organizations to a statement concerning Big Pharma. "/>
          <p:cNvPicPr preferRelativeResize="0"/>
          <p:nvPr/>
        </p:nvPicPr>
        <p:blipFill rotWithShape="1">
          <a:blip r:embed="rId6">
            <a:alphaModFix/>
          </a:blip>
          <a:srcRect/>
          <a:stretch/>
        </p:blipFill>
        <p:spPr>
          <a:xfrm>
            <a:off x="0" y="2355065"/>
            <a:ext cx="5476545" cy="13184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14"/>
          <p:cNvSpPr txBox="1">
            <a:spLocks noGrp="1"/>
          </p:cNvSpPr>
          <p:nvPr>
            <p:ph type="title"/>
          </p:nvPr>
        </p:nvSpPr>
        <p:spPr>
          <a:xfrm>
            <a:off x="316490" y="1682710"/>
            <a:ext cx="2521465" cy="1852866"/>
          </a:xfrm>
          <a:prstGeom prst="rect">
            <a:avLst/>
          </a:prstGeom>
          <a:noFill/>
          <a:ln>
            <a:noFill/>
          </a:ln>
        </p:spPr>
        <p:txBody>
          <a:bodyPr spcFirstLastPara="1" wrap="square" lIns="68575" tIns="34275" rIns="68575" bIns="34275" anchor="b" anchorCtr="0">
            <a:normAutofit fontScale="90000"/>
          </a:bodyPr>
          <a:lstStyle/>
          <a:p>
            <a:pPr marL="0" lvl="0" indent="0" algn="l" rtl="0">
              <a:spcBef>
                <a:spcPts val="0"/>
              </a:spcBef>
              <a:spcAft>
                <a:spcPts val="0"/>
              </a:spcAft>
              <a:buClr>
                <a:schemeClr val="dk1"/>
              </a:buClr>
              <a:buSzPct val="100000"/>
              <a:buFont typeface="Georgia"/>
              <a:buNone/>
            </a:pPr>
            <a:r>
              <a:rPr lang="en-US" sz="4425" b="1">
                <a:solidFill>
                  <a:schemeClr val="dk1"/>
                </a:solidFill>
              </a:rPr>
              <a:t>Step Three:</a:t>
            </a:r>
            <a:br>
              <a:rPr lang="en-US" sz="4425">
                <a:solidFill>
                  <a:schemeClr val="dk1"/>
                </a:solidFill>
              </a:rPr>
            </a:br>
            <a:r>
              <a:rPr lang="en-US" sz="4425">
                <a:solidFill>
                  <a:schemeClr val="dk1"/>
                </a:solidFill>
              </a:rPr>
              <a:t>Build a Coalition</a:t>
            </a:r>
            <a:endParaRPr/>
          </a:p>
        </p:txBody>
      </p:sp>
      <p:pic>
        <p:nvPicPr>
          <p:cNvPr id="623" name="Google Shape;623;p14" descr="Prescription Drug Affordability Initiative resolution "/>
          <p:cNvPicPr preferRelativeResize="0">
            <a:picLocks noGrp="1"/>
          </p:cNvPicPr>
          <p:nvPr>
            <p:ph type="body" idx="1"/>
          </p:nvPr>
        </p:nvPicPr>
        <p:blipFill rotWithShape="1">
          <a:blip r:embed="rId3">
            <a:alphaModFix/>
          </a:blip>
          <a:srcRect/>
          <a:stretch/>
        </p:blipFill>
        <p:spPr>
          <a:xfrm>
            <a:off x="6197522" y="776395"/>
            <a:ext cx="2849920" cy="3665495"/>
          </a:xfrm>
          <a:prstGeom prst="rect">
            <a:avLst/>
          </a:prstGeom>
          <a:noFill/>
          <a:ln w="9525" cap="flat" cmpd="sng">
            <a:solidFill>
              <a:srgbClr val="6CACE4">
                <a:alpha val="24705"/>
              </a:srgbClr>
            </a:solidFill>
            <a:prstDash val="solid"/>
            <a:round/>
            <a:headEnd type="none" w="sm" len="sm"/>
            <a:tailEnd type="none" w="sm" len="sm"/>
          </a:ln>
        </p:spPr>
      </p:pic>
      <p:sp>
        <p:nvSpPr>
          <p:cNvPr id="624" name="Google Shape;624;p14"/>
          <p:cNvSpPr txBox="1"/>
          <p:nvPr/>
        </p:nvSpPr>
        <p:spPr>
          <a:xfrm>
            <a:off x="6517602" y="4387139"/>
            <a:ext cx="2383511" cy="7155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50" b="0" i="0" u="none" strike="noStrike" cap="none">
                <a:solidFill>
                  <a:schemeClr val="dk1"/>
                </a:solidFill>
                <a:latin typeface="Calibri"/>
                <a:ea typeface="Calibri"/>
                <a:cs typeface="Calibri"/>
                <a:sym typeface="Calibri"/>
              </a:rPr>
              <a:t>Create a one-page resolution that explains the problem and the solution. </a:t>
            </a:r>
            <a:endParaRPr/>
          </a:p>
        </p:txBody>
      </p:sp>
      <p:sp>
        <p:nvSpPr>
          <p:cNvPr id="625" name="Google Shape;625;p14"/>
          <p:cNvSpPr txBox="1"/>
          <p:nvPr/>
        </p:nvSpPr>
        <p:spPr>
          <a:xfrm>
            <a:off x="3404314" y="4409959"/>
            <a:ext cx="2870402" cy="7155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50" b="0" i="0" u="none" strike="noStrike" cap="none">
                <a:solidFill>
                  <a:schemeClr val="dk1"/>
                </a:solidFill>
                <a:latin typeface="Calibri"/>
                <a:ea typeface="Calibri"/>
                <a:cs typeface="Calibri"/>
                <a:sym typeface="Calibri"/>
              </a:rPr>
              <a:t>Create a diverse coalition that includes faith, community, labor, and business organizations.</a:t>
            </a:r>
            <a:endParaRPr/>
          </a:p>
        </p:txBody>
      </p:sp>
      <p:pic>
        <p:nvPicPr>
          <p:cNvPr id="626" name="Google Shape;626;p14" descr="Maryland Health Care for All! coalition members’ logos." title="Logos"/>
          <p:cNvPicPr preferRelativeResize="0"/>
          <p:nvPr/>
        </p:nvPicPr>
        <p:blipFill rotWithShape="1">
          <a:blip r:embed="rId4">
            <a:alphaModFix/>
          </a:blip>
          <a:srcRect/>
          <a:stretch/>
        </p:blipFill>
        <p:spPr>
          <a:xfrm>
            <a:off x="3356633" y="769171"/>
            <a:ext cx="2796621" cy="361796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CDB5E4-4C45-442B-A863-F7B09ED2896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pic>
        <p:nvPicPr>
          <p:cNvPr id="4" name="Picture 3">
            <a:extLst>
              <a:ext uri="{FF2B5EF4-FFF2-40B4-BE49-F238E27FC236}">
                <a16:creationId xmlns:a16="http://schemas.microsoft.com/office/drawing/2014/main" id="{5FC41EA3-2F4B-4C39-A723-057FE91D2E68}"/>
              </a:ext>
            </a:extLst>
          </p:cNvPr>
          <p:cNvPicPr>
            <a:picLocks noChangeAspect="1"/>
          </p:cNvPicPr>
          <p:nvPr/>
        </p:nvPicPr>
        <p:blipFill>
          <a:blip r:embed="rId2"/>
          <a:stretch>
            <a:fillRect/>
          </a:stretch>
        </p:blipFill>
        <p:spPr>
          <a:xfrm>
            <a:off x="2742007" y="0"/>
            <a:ext cx="3659986" cy="5143500"/>
          </a:xfrm>
          <a:prstGeom prst="rect">
            <a:avLst/>
          </a:prstGeom>
        </p:spPr>
      </p:pic>
    </p:spTree>
    <p:extLst>
      <p:ext uri="{BB962C8B-B14F-4D97-AF65-F5344CB8AC3E}">
        <p14:creationId xmlns:p14="http://schemas.microsoft.com/office/powerpoint/2010/main" val="3264758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15"/>
          <p:cNvSpPr txBox="1">
            <a:spLocks noGrp="1"/>
          </p:cNvSpPr>
          <p:nvPr>
            <p:ph type="title"/>
          </p:nvPr>
        </p:nvSpPr>
        <p:spPr>
          <a:xfrm>
            <a:off x="463130" y="3443000"/>
            <a:ext cx="4373700" cy="799200"/>
          </a:xfrm>
          <a:prstGeom prst="rect">
            <a:avLst/>
          </a:prstGeom>
          <a:noFill/>
          <a:ln>
            <a:noFill/>
          </a:ln>
        </p:spPr>
        <p:txBody>
          <a:bodyPr spcFirstLastPara="1" wrap="square" lIns="68575" tIns="34275" rIns="68575" bIns="34275" anchor="b" anchorCtr="0">
            <a:normAutofit/>
          </a:bodyPr>
          <a:lstStyle/>
          <a:p>
            <a:pPr marL="0" lvl="0" indent="0" algn="l" rtl="0">
              <a:spcBef>
                <a:spcPts val="0"/>
              </a:spcBef>
              <a:spcAft>
                <a:spcPts val="0"/>
              </a:spcAft>
              <a:buClr>
                <a:schemeClr val="dk1"/>
              </a:buClr>
              <a:buSzPts val="3375"/>
              <a:buFont typeface="Georgia"/>
              <a:buNone/>
            </a:pPr>
            <a:r>
              <a:rPr lang="en-US" sz="3375">
                <a:solidFill>
                  <a:schemeClr val="dk1"/>
                </a:solidFill>
              </a:rPr>
              <a:t>Elevate patient stories</a:t>
            </a:r>
            <a:endParaRPr/>
          </a:p>
        </p:txBody>
      </p:sp>
      <p:pic>
        <p:nvPicPr>
          <p:cNvPr id="632" name="Google Shape;632;p15" descr="Close-up of a man with prescription drugs speaking at a podium"/>
          <p:cNvPicPr preferRelativeResize="0">
            <a:picLocks noGrp="1"/>
          </p:cNvPicPr>
          <p:nvPr>
            <p:ph type="body" idx="1"/>
          </p:nvPr>
        </p:nvPicPr>
        <p:blipFill rotWithShape="1">
          <a:blip r:embed="rId3">
            <a:alphaModFix/>
          </a:blip>
          <a:srcRect l="17189" r="1" b="1"/>
          <a:stretch/>
        </p:blipFill>
        <p:spPr>
          <a:xfrm>
            <a:off x="463117" y="287349"/>
            <a:ext cx="3927146" cy="2667566"/>
          </a:xfrm>
          <a:prstGeom prst="rect">
            <a:avLst/>
          </a:prstGeom>
          <a:noFill/>
          <a:ln w="9525" cap="flat" cmpd="sng">
            <a:solidFill>
              <a:srgbClr val="6CACE4">
                <a:alpha val="24705"/>
              </a:srgbClr>
            </a:solidFill>
            <a:prstDash val="solid"/>
            <a:round/>
            <a:headEnd type="none" w="sm" len="sm"/>
            <a:tailEnd type="none" w="sm" len="sm"/>
          </a:ln>
        </p:spPr>
      </p:pic>
      <p:pic>
        <p:nvPicPr>
          <p:cNvPr id="633" name="Google Shape;633;p15" descr="Written document displaying a personal story of a man who struggled to pay for prescription drugs."/>
          <p:cNvPicPr preferRelativeResize="0"/>
          <p:nvPr/>
        </p:nvPicPr>
        <p:blipFill rotWithShape="1">
          <a:blip r:embed="rId4">
            <a:alphaModFix/>
          </a:blip>
          <a:srcRect/>
          <a:stretch/>
        </p:blipFill>
        <p:spPr>
          <a:xfrm>
            <a:off x="4965436" y="0"/>
            <a:ext cx="3974523"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pic>
        <p:nvPicPr>
          <p:cNvPr id="638" name="Google Shape;638;p16"/>
          <p:cNvPicPr preferRelativeResize="0"/>
          <p:nvPr/>
        </p:nvPicPr>
        <p:blipFill rotWithShape="1">
          <a:blip r:embed="rId3">
            <a:alphaModFix/>
          </a:blip>
          <a:srcRect/>
          <a:stretch/>
        </p:blipFill>
        <p:spPr>
          <a:xfrm>
            <a:off x="3467495" y="976323"/>
            <a:ext cx="304800" cy="304800"/>
          </a:xfrm>
          <a:prstGeom prst="rect">
            <a:avLst/>
          </a:prstGeom>
          <a:noFill/>
          <a:ln>
            <a:noFill/>
          </a:ln>
        </p:spPr>
      </p:pic>
      <p:sp>
        <p:nvSpPr>
          <p:cNvPr id="639" name="Google Shape;639;p16"/>
          <p:cNvSpPr txBox="1"/>
          <p:nvPr/>
        </p:nvSpPr>
        <p:spPr>
          <a:xfrm>
            <a:off x="136527" y="1545003"/>
            <a:ext cx="2272800" cy="237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00" b="1" i="0" u="none" strike="noStrike" cap="none">
                <a:solidFill>
                  <a:schemeClr val="lt1"/>
                </a:solidFill>
                <a:latin typeface="Georgia"/>
                <a:ea typeface="Georgia"/>
                <a:cs typeface="Georgia"/>
                <a:sym typeface="Georgia"/>
              </a:rPr>
              <a:t>Step Four:</a:t>
            </a:r>
            <a:endParaRPr sz="3700">
              <a:latin typeface="Georgia"/>
              <a:ea typeface="Georgia"/>
              <a:cs typeface="Georgia"/>
              <a:sym typeface="Georgia"/>
            </a:endParaRPr>
          </a:p>
          <a:p>
            <a:pPr marL="0" marR="0" lvl="0" indent="0" algn="l" rtl="0">
              <a:spcBef>
                <a:spcPts val="0"/>
              </a:spcBef>
              <a:spcAft>
                <a:spcPts val="0"/>
              </a:spcAft>
              <a:buNone/>
            </a:pPr>
            <a:r>
              <a:rPr lang="en-US" sz="3700">
                <a:solidFill>
                  <a:schemeClr val="lt1"/>
                </a:solidFill>
                <a:latin typeface="Georgia"/>
                <a:ea typeface="Georgia"/>
                <a:cs typeface="Georgia"/>
                <a:sym typeface="Georgia"/>
              </a:rPr>
              <a:t>Utilize the Media</a:t>
            </a:r>
            <a:endParaRPr sz="3700">
              <a:latin typeface="Georgia"/>
              <a:ea typeface="Georgia"/>
              <a:cs typeface="Georgia"/>
              <a:sym typeface="Georgia"/>
            </a:endParaRPr>
          </a:p>
        </p:txBody>
      </p:sp>
      <p:sp>
        <p:nvSpPr>
          <p:cNvPr id="640" name="Google Shape;640;p16"/>
          <p:cNvSpPr>
            <a:spLocks noGrp="1"/>
          </p:cNvSpPr>
          <p:nvPr>
            <p:ph type="pic" idx="2"/>
          </p:nvPr>
        </p:nvSpPr>
        <p:spPr>
          <a:xfrm>
            <a:off x="2539364" y="0"/>
            <a:ext cx="6604635" cy="5143500"/>
          </a:xfrm>
          <a:prstGeom prst="rect">
            <a:avLst/>
          </a:prstGeom>
          <a:noFill/>
          <a:ln>
            <a:noFill/>
          </a:ln>
        </p:spPr>
      </p:sp>
      <p:sp>
        <p:nvSpPr>
          <p:cNvPr id="641" name="Google Shape;641;p16"/>
          <p:cNvSpPr txBox="1">
            <a:spLocks noGrp="1"/>
          </p:cNvSpPr>
          <p:nvPr>
            <p:ph type="body" idx="3"/>
          </p:nvPr>
        </p:nvSpPr>
        <p:spPr>
          <a:xfrm>
            <a:off x="2656330" y="4768214"/>
            <a:ext cx="5613729" cy="280036"/>
          </a:xfrm>
          <a:prstGeom prst="rect">
            <a:avLst/>
          </a:prstGeom>
          <a:noFill/>
          <a:ln>
            <a:noFill/>
          </a:ln>
        </p:spPr>
        <p:txBody>
          <a:bodyPr spcFirstLastPara="1" wrap="square" lIns="0" tIns="0" rIns="0" bIns="0" anchor="b" anchorCtr="0">
            <a:normAutofit/>
          </a:bodyPr>
          <a:lstStyle/>
          <a:p>
            <a:pPr marL="0" marR="0" lvl="0" indent="0" algn="l" rtl="0">
              <a:lnSpc>
                <a:spcPct val="100000"/>
              </a:lnSpc>
              <a:spcBef>
                <a:spcPts val="0"/>
              </a:spcBef>
              <a:spcAft>
                <a:spcPts val="0"/>
              </a:spcAft>
              <a:buClr>
                <a:srgbClr val="B50D0D"/>
              </a:buClr>
              <a:buSzPts val="1000"/>
              <a:buFont typeface="Noto Sans Symbols"/>
              <a:buNone/>
            </a:pPr>
            <a:endParaRPr/>
          </a:p>
        </p:txBody>
      </p:sp>
      <p:sp>
        <p:nvSpPr>
          <p:cNvPr id="642" name="Google Shape;642;p16"/>
          <p:cNvSpPr txBox="1"/>
          <p:nvPr/>
        </p:nvSpPr>
        <p:spPr>
          <a:xfrm>
            <a:off x="4962915" y="127505"/>
            <a:ext cx="2210612" cy="3450887"/>
          </a:xfrm>
          <a:prstGeom prst="rect">
            <a:avLst/>
          </a:prstGeom>
          <a:noFill/>
          <a:ln>
            <a:noFill/>
          </a:ln>
        </p:spPr>
        <p:txBody>
          <a:bodyPr spcFirstLastPara="1" wrap="square" lIns="68575" tIns="34275" rIns="68575" bIns="34275" anchor="b" anchorCtr="0">
            <a:normAutofit fontScale="90000" lnSpcReduction="10000"/>
          </a:bodyPr>
          <a:lstStyle/>
          <a:p>
            <a:pPr marL="0" marR="0" lvl="0" indent="0" algn="l" rtl="0">
              <a:spcBef>
                <a:spcPts val="0"/>
              </a:spcBef>
              <a:spcAft>
                <a:spcPts val="0"/>
              </a:spcAft>
              <a:buClr>
                <a:schemeClr val="dk1"/>
              </a:buClr>
              <a:buSzPct val="100000"/>
              <a:buFont typeface="Georgia"/>
              <a:buNone/>
            </a:pPr>
            <a:r>
              <a:rPr lang="en-US" sz="1800" b="0" u="none">
                <a:solidFill>
                  <a:schemeClr val="dk1"/>
                </a:solidFill>
                <a:latin typeface="Georgia"/>
                <a:ea typeface="Georgia"/>
                <a:cs typeface="Georgia"/>
                <a:sym typeface="Georgia"/>
              </a:rPr>
              <a:t>Paid Media</a:t>
            </a:r>
            <a:br>
              <a:rPr lang="en-US" sz="1800" b="0" u="none">
                <a:solidFill>
                  <a:schemeClr val="dk1"/>
                </a:solidFill>
                <a:latin typeface="Georgia"/>
                <a:ea typeface="Georgia"/>
                <a:cs typeface="Georgia"/>
                <a:sym typeface="Georgia"/>
              </a:rPr>
            </a:br>
            <a:br>
              <a:rPr lang="en-US" sz="1800" b="0" u="none">
                <a:solidFill>
                  <a:schemeClr val="dk1"/>
                </a:solidFill>
                <a:latin typeface="Georgia"/>
                <a:ea typeface="Georgia"/>
                <a:cs typeface="Georgia"/>
                <a:sym typeface="Georgia"/>
              </a:rPr>
            </a:br>
            <a:br>
              <a:rPr lang="en-US" sz="1800" b="0" u="none">
                <a:solidFill>
                  <a:schemeClr val="dk1"/>
                </a:solidFill>
                <a:latin typeface="Georgia"/>
                <a:ea typeface="Georgia"/>
                <a:cs typeface="Georgia"/>
                <a:sym typeface="Georgia"/>
              </a:rPr>
            </a:br>
            <a:br>
              <a:rPr lang="en-US" sz="1800" b="0" u="none">
                <a:solidFill>
                  <a:schemeClr val="dk1"/>
                </a:solidFill>
                <a:latin typeface="Georgia"/>
                <a:ea typeface="Georgia"/>
                <a:cs typeface="Georgia"/>
                <a:sym typeface="Georgia"/>
              </a:rPr>
            </a:br>
            <a:br>
              <a:rPr lang="en-US" sz="1800" b="0" u="none">
                <a:solidFill>
                  <a:schemeClr val="dk1"/>
                </a:solidFill>
                <a:latin typeface="Georgia"/>
                <a:ea typeface="Georgia"/>
                <a:cs typeface="Georgia"/>
                <a:sym typeface="Georgia"/>
              </a:rPr>
            </a:br>
            <a:br>
              <a:rPr lang="en-US" sz="1800" b="0" u="none">
                <a:solidFill>
                  <a:schemeClr val="dk1"/>
                </a:solidFill>
                <a:latin typeface="Georgia"/>
                <a:ea typeface="Georgia"/>
                <a:cs typeface="Georgia"/>
                <a:sym typeface="Georgia"/>
              </a:rPr>
            </a:br>
            <a:br>
              <a:rPr lang="en-US" sz="1800" b="0" u="none">
                <a:solidFill>
                  <a:schemeClr val="dk1"/>
                </a:solidFill>
                <a:latin typeface="Georgia"/>
                <a:ea typeface="Georgia"/>
                <a:cs typeface="Georgia"/>
                <a:sym typeface="Georgia"/>
              </a:rPr>
            </a:br>
            <a:r>
              <a:rPr lang="en-US" sz="1800" b="0" u="none">
                <a:solidFill>
                  <a:schemeClr val="dk1"/>
                </a:solidFill>
                <a:latin typeface="Georgia"/>
                <a:ea typeface="Georgia"/>
                <a:cs typeface="Georgia"/>
                <a:sym typeface="Georgia"/>
              </a:rPr>
              <a:t>Earned Media</a:t>
            </a:r>
            <a:br>
              <a:rPr lang="en-US" sz="1800" b="0" u="none">
                <a:solidFill>
                  <a:schemeClr val="dk1"/>
                </a:solidFill>
                <a:latin typeface="Georgia"/>
                <a:ea typeface="Georgia"/>
                <a:cs typeface="Georgia"/>
                <a:sym typeface="Georgia"/>
              </a:rPr>
            </a:br>
            <a:br>
              <a:rPr lang="en-US" sz="1800" b="0" u="none">
                <a:solidFill>
                  <a:schemeClr val="dk1"/>
                </a:solidFill>
                <a:latin typeface="Georgia"/>
                <a:ea typeface="Georgia"/>
                <a:cs typeface="Georgia"/>
                <a:sym typeface="Georgia"/>
              </a:rPr>
            </a:br>
            <a:br>
              <a:rPr lang="en-US" sz="1800" b="0" u="none">
                <a:solidFill>
                  <a:schemeClr val="dk1"/>
                </a:solidFill>
                <a:latin typeface="Georgia"/>
                <a:ea typeface="Georgia"/>
                <a:cs typeface="Georgia"/>
                <a:sym typeface="Georgia"/>
              </a:rPr>
            </a:br>
            <a:br>
              <a:rPr lang="en-US" sz="1800" b="0" u="none">
                <a:solidFill>
                  <a:schemeClr val="dk1"/>
                </a:solidFill>
                <a:latin typeface="Georgia"/>
                <a:ea typeface="Georgia"/>
                <a:cs typeface="Georgia"/>
                <a:sym typeface="Georgia"/>
              </a:rPr>
            </a:br>
            <a:br>
              <a:rPr lang="en-US" sz="1800" b="0" u="none">
                <a:solidFill>
                  <a:schemeClr val="dk1"/>
                </a:solidFill>
                <a:latin typeface="Georgia"/>
                <a:ea typeface="Georgia"/>
                <a:cs typeface="Georgia"/>
                <a:sym typeface="Georgia"/>
              </a:rPr>
            </a:br>
            <a:br>
              <a:rPr lang="en-US" sz="1800" b="0" u="none">
                <a:solidFill>
                  <a:schemeClr val="dk1"/>
                </a:solidFill>
                <a:latin typeface="Georgia"/>
                <a:ea typeface="Georgia"/>
                <a:cs typeface="Georgia"/>
                <a:sym typeface="Georgia"/>
              </a:rPr>
            </a:br>
            <a:br>
              <a:rPr lang="en-US" sz="1800" b="0" u="none">
                <a:solidFill>
                  <a:schemeClr val="dk1"/>
                </a:solidFill>
                <a:latin typeface="Georgia"/>
                <a:ea typeface="Georgia"/>
                <a:cs typeface="Georgia"/>
                <a:sym typeface="Georgia"/>
              </a:rPr>
            </a:br>
            <a:r>
              <a:rPr lang="en-US" sz="1800" b="0" u="none">
                <a:solidFill>
                  <a:schemeClr val="dk1"/>
                </a:solidFill>
                <a:latin typeface="Georgia"/>
                <a:ea typeface="Georgia"/>
                <a:cs typeface="Georgia"/>
                <a:sym typeface="Georgia"/>
              </a:rPr>
              <a:t>Social Media</a:t>
            </a:r>
            <a:endParaRPr/>
          </a:p>
        </p:txBody>
      </p:sp>
      <p:pic>
        <p:nvPicPr>
          <p:cNvPr id="643" name="Google Shape;643;p16" descr="Screen shot of a Maryland Health Care for All! Coalition social media post that states, “79% of respondents consider drug prices unreasonable.”"/>
          <p:cNvPicPr preferRelativeResize="0"/>
          <p:nvPr/>
        </p:nvPicPr>
        <p:blipFill rotWithShape="1">
          <a:blip r:embed="rId4">
            <a:alphaModFix/>
          </a:blip>
          <a:srcRect/>
          <a:stretch/>
        </p:blipFill>
        <p:spPr>
          <a:xfrm>
            <a:off x="6979132" y="3740796"/>
            <a:ext cx="1521092" cy="1173119"/>
          </a:xfrm>
          <a:prstGeom prst="rect">
            <a:avLst/>
          </a:prstGeom>
          <a:noFill/>
          <a:ln>
            <a:noFill/>
          </a:ln>
        </p:spPr>
      </p:pic>
      <p:pic>
        <p:nvPicPr>
          <p:cNvPr id="644" name="Google Shape;644;p16" descr="Close-up of a radio."/>
          <p:cNvPicPr preferRelativeResize="0"/>
          <p:nvPr/>
        </p:nvPicPr>
        <p:blipFill rotWithShape="1">
          <a:blip r:embed="rId5">
            <a:alphaModFix/>
          </a:blip>
          <a:srcRect/>
          <a:stretch/>
        </p:blipFill>
        <p:spPr>
          <a:xfrm>
            <a:off x="2901952" y="620046"/>
            <a:ext cx="1387436" cy="924958"/>
          </a:xfrm>
          <a:prstGeom prst="rect">
            <a:avLst/>
          </a:prstGeom>
          <a:noFill/>
          <a:ln>
            <a:noFill/>
          </a:ln>
        </p:spPr>
      </p:pic>
      <p:pic>
        <p:nvPicPr>
          <p:cNvPr id="645" name="Google Shape;645;p16" descr="The Washington Post logo" title="Logo"/>
          <p:cNvPicPr preferRelativeResize="0"/>
          <p:nvPr/>
        </p:nvPicPr>
        <p:blipFill rotWithShape="1">
          <a:blip r:embed="rId6">
            <a:alphaModFix/>
          </a:blip>
          <a:srcRect/>
          <a:stretch/>
        </p:blipFill>
        <p:spPr>
          <a:xfrm>
            <a:off x="2889514" y="2316673"/>
            <a:ext cx="1710813" cy="330662"/>
          </a:xfrm>
          <a:prstGeom prst="rect">
            <a:avLst/>
          </a:prstGeom>
          <a:noFill/>
          <a:ln>
            <a:noFill/>
          </a:ln>
        </p:spPr>
      </p:pic>
      <p:sp>
        <p:nvSpPr>
          <p:cNvPr id="646" name="Google Shape;646;p16"/>
          <p:cNvSpPr txBox="1"/>
          <p:nvPr/>
        </p:nvSpPr>
        <p:spPr>
          <a:xfrm>
            <a:off x="2614158" y="2733937"/>
            <a:ext cx="251201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2A2A2A"/>
                </a:solidFill>
                <a:latin typeface="Arial"/>
                <a:ea typeface="Arial"/>
                <a:cs typeface="Arial"/>
                <a:sym typeface="Arial"/>
              </a:rPr>
              <a:t>Maryland weighs new approach to curbing prescription drug costs</a:t>
            </a:r>
            <a:endParaRPr sz="1200">
              <a:solidFill>
                <a:schemeClr val="dk1"/>
              </a:solidFill>
              <a:latin typeface="Arial"/>
              <a:ea typeface="Arial"/>
              <a:cs typeface="Arial"/>
              <a:sym typeface="Arial"/>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pic>
        <p:nvPicPr>
          <p:cNvPr id="647" name="Google Shape;647;p16" descr="U.S. News logo" title="Logo">
            <a:hlinkClick r:id="rId7"/>
          </p:cNvPr>
          <p:cNvPicPr preferRelativeResize="0"/>
          <p:nvPr/>
        </p:nvPicPr>
        <p:blipFill rotWithShape="1">
          <a:blip r:embed="rId8">
            <a:alphaModFix/>
          </a:blip>
          <a:srcRect/>
          <a:stretch/>
        </p:blipFill>
        <p:spPr>
          <a:xfrm>
            <a:off x="7150041" y="2252075"/>
            <a:ext cx="1331755" cy="339467"/>
          </a:xfrm>
          <a:prstGeom prst="rect">
            <a:avLst/>
          </a:prstGeom>
          <a:noFill/>
          <a:ln>
            <a:noFill/>
          </a:ln>
        </p:spPr>
      </p:pic>
      <p:sp>
        <p:nvSpPr>
          <p:cNvPr id="648" name="Google Shape;648;p16"/>
          <p:cNvSpPr/>
          <p:nvPr/>
        </p:nvSpPr>
        <p:spPr>
          <a:xfrm>
            <a:off x="6600208" y="2711878"/>
            <a:ext cx="2238113"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Faith Leaders Urge Creating Board to</a:t>
            </a:r>
            <a:endParaRPr/>
          </a:p>
          <a:p>
            <a:pPr marL="0" marR="0" lvl="0" indent="0" algn="l" rtl="0">
              <a:spcBef>
                <a:spcPts val="0"/>
              </a:spcBef>
              <a:spcAft>
                <a:spcPts val="0"/>
              </a:spcAft>
              <a:buNone/>
            </a:pPr>
            <a:r>
              <a:rPr lang="en-US" sz="1050" b="1">
                <a:solidFill>
                  <a:schemeClr val="dk1"/>
                </a:solidFill>
                <a:latin typeface="Calibri"/>
                <a:ea typeface="Calibri"/>
                <a:cs typeface="Calibri"/>
                <a:sym typeface="Calibri"/>
              </a:rPr>
              <a:t> Review Drug Costs</a:t>
            </a:r>
            <a:endParaRPr/>
          </a:p>
        </p:txBody>
      </p:sp>
      <p:pic>
        <p:nvPicPr>
          <p:cNvPr id="649" name="Google Shape;649;p16" descr="The Baltimore Sun logo" title="Logo">
            <a:hlinkClick r:id="rId9"/>
          </p:cNvPr>
          <p:cNvPicPr preferRelativeResize="0"/>
          <p:nvPr/>
        </p:nvPicPr>
        <p:blipFill rotWithShape="1">
          <a:blip r:embed="rId10">
            <a:alphaModFix/>
          </a:blip>
          <a:srcRect/>
          <a:stretch/>
        </p:blipFill>
        <p:spPr>
          <a:xfrm>
            <a:off x="4950842" y="2089489"/>
            <a:ext cx="1214540" cy="622390"/>
          </a:xfrm>
          <a:prstGeom prst="rect">
            <a:avLst/>
          </a:prstGeom>
          <a:noFill/>
          <a:ln>
            <a:noFill/>
          </a:ln>
        </p:spPr>
      </p:pic>
      <p:sp>
        <p:nvSpPr>
          <p:cNvPr id="650" name="Google Shape;650;p16"/>
          <p:cNvSpPr/>
          <p:nvPr/>
        </p:nvSpPr>
        <p:spPr>
          <a:xfrm>
            <a:off x="5143833" y="2649862"/>
            <a:ext cx="1241045"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rgbClr val="000000"/>
                </a:solidFill>
                <a:latin typeface="Georgia"/>
                <a:ea typeface="Georgia"/>
                <a:cs typeface="Georgia"/>
                <a:sym typeface="Georgia"/>
              </a:rPr>
              <a:t>Doctor: </a:t>
            </a:r>
            <a:endParaRPr/>
          </a:p>
          <a:p>
            <a:pPr marL="0" marR="0" lvl="0" indent="0" algn="l" rtl="0">
              <a:spcBef>
                <a:spcPts val="0"/>
              </a:spcBef>
              <a:spcAft>
                <a:spcPts val="0"/>
              </a:spcAft>
              <a:buNone/>
            </a:pPr>
            <a:r>
              <a:rPr lang="en-US" sz="900" b="1">
                <a:solidFill>
                  <a:srgbClr val="000000"/>
                </a:solidFill>
                <a:latin typeface="Georgia"/>
                <a:ea typeface="Georgia"/>
                <a:cs typeface="Georgia"/>
                <a:sym typeface="Georgia"/>
              </a:rPr>
              <a:t>high drug pricing </a:t>
            </a:r>
            <a:endParaRPr/>
          </a:p>
          <a:p>
            <a:pPr marL="0" marR="0" lvl="0" indent="0" algn="l" rtl="0">
              <a:spcBef>
                <a:spcPts val="0"/>
              </a:spcBef>
              <a:spcAft>
                <a:spcPts val="0"/>
              </a:spcAft>
              <a:buNone/>
            </a:pPr>
            <a:r>
              <a:rPr lang="en-US" sz="900" b="1">
                <a:solidFill>
                  <a:srgbClr val="000000"/>
                </a:solidFill>
                <a:latin typeface="Georgia"/>
                <a:ea typeface="Georgia"/>
                <a:cs typeface="Georgia"/>
                <a:sym typeface="Georgia"/>
              </a:rPr>
              <a:t>kills patients</a:t>
            </a:r>
            <a:endParaRPr sz="900" b="1">
              <a:solidFill>
                <a:schemeClr val="dk1"/>
              </a:solidFill>
              <a:latin typeface="Calibri"/>
              <a:ea typeface="Calibri"/>
              <a:cs typeface="Calibri"/>
              <a:sym typeface="Calibri"/>
            </a:endParaRPr>
          </a:p>
        </p:txBody>
      </p:sp>
      <p:pic>
        <p:nvPicPr>
          <p:cNvPr id="651" name="Google Shape;651;p16" descr="Screen shot of a Maryland Health Care for All! Coalition social media post that states, “Great blog post by Jane Horvath on the nuts and bolts of the Prescription Drug Affordability Board legislation!”"/>
          <p:cNvPicPr preferRelativeResize="0"/>
          <p:nvPr/>
        </p:nvPicPr>
        <p:blipFill rotWithShape="1">
          <a:blip r:embed="rId11">
            <a:alphaModFix/>
          </a:blip>
          <a:srcRect/>
          <a:stretch/>
        </p:blipFill>
        <p:spPr>
          <a:xfrm>
            <a:off x="2787967" y="3740796"/>
            <a:ext cx="1913907" cy="1110476"/>
          </a:xfrm>
          <a:prstGeom prst="rect">
            <a:avLst/>
          </a:prstGeom>
          <a:noFill/>
          <a:ln>
            <a:noFill/>
          </a:ln>
        </p:spPr>
      </p:pic>
      <p:pic>
        <p:nvPicPr>
          <p:cNvPr id="652" name="Google Shape;652;p16" descr="Screen shot of a Maryland Health Care for All! Coalition social media post that states, “'We all know that there are many prescription drugs that save people and keep people healthy, but drugs don’t work if people can’t afford them’ - Vincent DeMarco, President of Maryland Citizens’ Health Initiative”"/>
          <p:cNvPicPr preferRelativeResize="0"/>
          <p:nvPr/>
        </p:nvPicPr>
        <p:blipFill rotWithShape="1">
          <a:blip r:embed="rId12">
            <a:alphaModFix/>
          </a:blip>
          <a:srcRect/>
          <a:stretch/>
        </p:blipFill>
        <p:spPr>
          <a:xfrm>
            <a:off x="4921164" y="3800810"/>
            <a:ext cx="1846774" cy="923387"/>
          </a:xfrm>
          <a:prstGeom prst="rect">
            <a:avLst/>
          </a:prstGeom>
          <a:noFill/>
          <a:ln>
            <a:noFill/>
          </a:ln>
        </p:spPr>
      </p:pic>
      <p:pic>
        <p:nvPicPr>
          <p:cNvPr id="653" name="Google Shape;653;p16" descr="Paid media message that states, “Governor Hogan: Please sign the legislation to create a prescription drug affordability board- to help bring down the costs of lifesaving drugs.” "/>
          <p:cNvPicPr preferRelativeResize="0"/>
          <p:nvPr/>
        </p:nvPicPr>
        <p:blipFill rotWithShape="1">
          <a:blip r:embed="rId13">
            <a:alphaModFix/>
          </a:blip>
          <a:srcRect/>
          <a:stretch/>
        </p:blipFill>
        <p:spPr>
          <a:xfrm>
            <a:off x="4633936" y="503827"/>
            <a:ext cx="2213871" cy="1091599"/>
          </a:xfrm>
          <a:prstGeom prst="rect">
            <a:avLst/>
          </a:prstGeom>
          <a:noFill/>
          <a:ln>
            <a:noFill/>
          </a:ln>
        </p:spPr>
      </p:pic>
      <p:pic>
        <p:nvPicPr>
          <p:cNvPr id="654" name="Google Shape;654;p16" descr="Screen shot of a television."/>
          <p:cNvPicPr preferRelativeResize="0"/>
          <p:nvPr/>
        </p:nvPicPr>
        <p:blipFill rotWithShape="1">
          <a:blip r:embed="rId14">
            <a:alphaModFix/>
          </a:blip>
          <a:srcRect/>
          <a:stretch/>
        </p:blipFill>
        <p:spPr>
          <a:xfrm>
            <a:off x="7096989" y="626904"/>
            <a:ext cx="1291362" cy="9685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8"/>
                                        </p:tgtEl>
                                        <p:attrNameLst>
                                          <p:attrName>style.visibility</p:attrName>
                                        </p:attrNameLst>
                                      </p:cBhvr>
                                      <p:to>
                                        <p:strVal val="visible"/>
                                      </p:to>
                                    </p:set>
                                    <p:animEffect transition="in" filter="fade">
                                      <p:cBhvr>
                                        <p:cTn id="7" dur="5000"/>
                                        <p:tgtEl>
                                          <p:spTgt spid="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17"/>
          <p:cNvSpPr txBox="1">
            <a:spLocks noGrp="1"/>
          </p:cNvSpPr>
          <p:nvPr>
            <p:ph type="title"/>
          </p:nvPr>
        </p:nvSpPr>
        <p:spPr>
          <a:xfrm>
            <a:off x="3365232" y="-651043"/>
            <a:ext cx="4948259" cy="4608870"/>
          </a:xfrm>
          <a:prstGeom prst="rect">
            <a:avLst/>
          </a:prstGeom>
          <a:noFill/>
          <a:ln>
            <a:noFill/>
          </a:ln>
        </p:spPr>
        <p:txBody>
          <a:bodyPr spcFirstLastPara="1" wrap="square" lIns="68575" tIns="34275" rIns="68575" bIns="34275" anchor="b" anchorCtr="0">
            <a:normAutofit/>
          </a:bodyPr>
          <a:lstStyle/>
          <a:p>
            <a:pPr marL="0" lvl="0" indent="0" algn="l" rtl="0">
              <a:spcBef>
                <a:spcPts val="0"/>
              </a:spcBef>
              <a:spcAft>
                <a:spcPts val="0"/>
              </a:spcAft>
              <a:buClr>
                <a:srgbClr val="B49200"/>
              </a:buClr>
              <a:buSzPts val="1800"/>
              <a:buFont typeface="Georgia"/>
              <a:buNone/>
            </a:pPr>
            <a:br>
              <a:rPr lang="en-US" sz="1800" dirty="0">
                <a:solidFill>
                  <a:srgbClr val="B49200"/>
                </a:solidFill>
              </a:rPr>
            </a:br>
            <a:br>
              <a:rPr lang="en-US" sz="1800" dirty="0">
                <a:solidFill>
                  <a:srgbClr val="B49200"/>
                </a:solidFill>
              </a:rPr>
            </a:br>
            <a:br>
              <a:rPr lang="en-US" sz="1800" dirty="0">
                <a:solidFill>
                  <a:srgbClr val="B49200"/>
                </a:solidFill>
              </a:rPr>
            </a:br>
            <a:br>
              <a:rPr lang="en-US" sz="1800" dirty="0">
                <a:solidFill>
                  <a:srgbClr val="B49200"/>
                </a:solidFill>
              </a:rPr>
            </a:br>
            <a:br>
              <a:rPr lang="en-US" sz="1800" dirty="0">
                <a:solidFill>
                  <a:srgbClr val="B49200"/>
                </a:solidFill>
              </a:rPr>
            </a:br>
            <a:br>
              <a:rPr lang="en-US" sz="1800" dirty="0">
                <a:solidFill>
                  <a:srgbClr val="B49200"/>
                </a:solidFill>
              </a:rPr>
            </a:br>
            <a:br>
              <a:rPr lang="en-US" sz="1800" dirty="0">
                <a:solidFill>
                  <a:srgbClr val="B49200"/>
                </a:solidFill>
              </a:rPr>
            </a:br>
            <a:br>
              <a:rPr lang="en-US" sz="1800" dirty="0">
                <a:solidFill>
                  <a:srgbClr val="B49200"/>
                </a:solidFill>
              </a:rPr>
            </a:br>
            <a:br>
              <a:rPr lang="en-US" sz="1800" dirty="0">
                <a:solidFill>
                  <a:srgbClr val="B49200"/>
                </a:solidFill>
              </a:rPr>
            </a:br>
            <a:br>
              <a:rPr lang="en-US" sz="1800" dirty="0">
                <a:solidFill>
                  <a:srgbClr val="B49200"/>
                </a:solidFill>
              </a:rPr>
            </a:br>
            <a:endParaRPr sz="1800" dirty="0">
              <a:solidFill>
                <a:srgbClr val="B49200"/>
              </a:solidFill>
            </a:endParaRPr>
          </a:p>
        </p:txBody>
      </p:sp>
      <p:pic>
        <p:nvPicPr>
          <p:cNvPr id="661" name="Google Shape;661;p17"/>
          <p:cNvPicPr preferRelativeResize="0"/>
          <p:nvPr/>
        </p:nvPicPr>
        <p:blipFill rotWithShape="1">
          <a:blip r:embed="rId4">
            <a:alphaModFix/>
          </a:blip>
          <a:srcRect/>
          <a:stretch/>
        </p:blipFill>
        <p:spPr>
          <a:xfrm>
            <a:off x="6821586" y="2137847"/>
            <a:ext cx="364331" cy="364331"/>
          </a:xfrm>
          <a:prstGeom prst="rect">
            <a:avLst/>
          </a:prstGeom>
          <a:noFill/>
          <a:ln>
            <a:noFill/>
          </a:ln>
        </p:spPr>
      </p:pic>
      <p:pic>
        <p:nvPicPr>
          <p:cNvPr id="662" name="Google Shape;662;p17"/>
          <p:cNvPicPr preferRelativeResize="0"/>
          <p:nvPr/>
        </p:nvPicPr>
        <p:blipFill rotWithShape="1">
          <a:blip r:embed="rId5">
            <a:alphaModFix/>
          </a:blip>
          <a:srcRect/>
          <a:stretch/>
        </p:blipFill>
        <p:spPr>
          <a:xfrm rot="-743825">
            <a:off x="6793728" y="4057854"/>
            <a:ext cx="392174" cy="363221"/>
          </a:xfrm>
          <a:prstGeom prst="rect">
            <a:avLst/>
          </a:prstGeom>
          <a:noFill/>
          <a:ln>
            <a:noFill/>
          </a:ln>
        </p:spPr>
      </p:pic>
      <p:sp>
        <p:nvSpPr>
          <p:cNvPr id="664" name="Google Shape;664;p17"/>
          <p:cNvSpPr/>
          <p:nvPr/>
        </p:nvSpPr>
        <p:spPr>
          <a:xfrm>
            <a:off x="7135110" y="1396052"/>
            <a:ext cx="4572000" cy="30007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50" dirty="0">
                <a:solidFill>
                  <a:schemeClr val="dk1"/>
                </a:solidFill>
                <a:latin typeface="Calibri"/>
                <a:ea typeface="Calibri"/>
                <a:cs typeface="Calibri"/>
                <a:sym typeface="Calibri"/>
              </a:rPr>
              <a:t>@</a:t>
            </a:r>
            <a:r>
              <a:rPr lang="en-US" sz="1350" dirty="0" err="1">
                <a:solidFill>
                  <a:schemeClr val="dk1"/>
                </a:solidFill>
                <a:latin typeface="Calibri"/>
                <a:ea typeface="Calibri"/>
                <a:cs typeface="Calibri"/>
                <a:sym typeface="Calibri"/>
              </a:rPr>
              <a:t>HealthyMaryland</a:t>
            </a:r>
            <a:r>
              <a:rPr lang="en-US" sz="135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endParaRPr sz="1350" dirty="0">
              <a:solidFill>
                <a:schemeClr val="dk1"/>
              </a:solidFill>
              <a:latin typeface="Calibri"/>
              <a:ea typeface="Calibri"/>
              <a:cs typeface="Calibri"/>
              <a:sym typeface="Calibri"/>
            </a:endParaRPr>
          </a:p>
          <a:p>
            <a:pPr marL="0" marR="0" lvl="0" indent="0" algn="l" rtl="0">
              <a:spcBef>
                <a:spcPts val="0"/>
              </a:spcBef>
              <a:spcAft>
                <a:spcPts val="0"/>
              </a:spcAft>
              <a:buNone/>
            </a:pPr>
            <a:endParaRPr sz="1350" dirty="0">
              <a:solidFill>
                <a:schemeClr val="dk1"/>
              </a:solidFill>
              <a:latin typeface="Calibri"/>
              <a:ea typeface="Calibri"/>
              <a:cs typeface="Calibri"/>
              <a:sym typeface="Calibri"/>
            </a:endParaRPr>
          </a:p>
          <a:p>
            <a:pPr marL="0" marR="0" lvl="0" indent="0" algn="l" rtl="0">
              <a:spcBef>
                <a:spcPts val="0"/>
              </a:spcBef>
              <a:spcAft>
                <a:spcPts val="0"/>
              </a:spcAft>
              <a:buNone/>
            </a:pPr>
            <a:endParaRPr sz="135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350" dirty="0">
                <a:solidFill>
                  <a:schemeClr val="dk1"/>
                </a:solidFill>
                <a:latin typeface="Calibri"/>
                <a:ea typeface="Calibri"/>
                <a:cs typeface="Calibri"/>
                <a:sym typeface="Calibri"/>
              </a:rPr>
              <a:t>@</a:t>
            </a:r>
            <a:r>
              <a:rPr lang="en-US" sz="1350" dirty="0" err="1">
                <a:solidFill>
                  <a:schemeClr val="dk1"/>
                </a:solidFill>
                <a:latin typeface="Calibri"/>
                <a:ea typeface="Calibri"/>
                <a:cs typeface="Calibri"/>
                <a:sym typeface="Calibri"/>
              </a:rPr>
              <a:t>mdhealthcareforall</a:t>
            </a:r>
            <a:r>
              <a:rPr lang="en-US" sz="135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endParaRPr lang="en-US" sz="1350"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US" sz="1350"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US" sz="1350"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US" sz="135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350" dirty="0">
                <a:solidFill>
                  <a:schemeClr val="dk1"/>
                </a:solidFill>
                <a:latin typeface="Calibri"/>
                <a:ea typeface="Calibri"/>
                <a:cs typeface="Calibri"/>
                <a:sym typeface="Calibri"/>
              </a:rPr>
              <a:t>@</a:t>
            </a:r>
            <a:r>
              <a:rPr lang="en-US" sz="1350" dirty="0" err="1">
                <a:solidFill>
                  <a:schemeClr val="dk1"/>
                </a:solidFill>
                <a:latin typeface="Calibri"/>
                <a:ea typeface="Calibri"/>
                <a:cs typeface="Calibri"/>
                <a:sym typeface="Calibri"/>
              </a:rPr>
              <a:t>marylandhealthcareforall</a:t>
            </a:r>
            <a:endParaRPr sz="1350" dirty="0">
              <a:solidFill>
                <a:schemeClr val="dk1"/>
              </a:solidFill>
              <a:latin typeface="Calibri"/>
              <a:ea typeface="Calibri"/>
              <a:cs typeface="Calibri"/>
              <a:sym typeface="Calibri"/>
            </a:endParaRPr>
          </a:p>
          <a:p>
            <a:pPr marL="0" marR="0" lvl="0" indent="0" algn="l" rtl="0">
              <a:spcBef>
                <a:spcPts val="0"/>
              </a:spcBef>
              <a:spcAft>
                <a:spcPts val="0"/>
              </a:spcAft>
              <a:buNone/>
            </a:pPr>
            <a:endParaRPr sz="1350"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US" sz="1350" dirty="0">
              <a:solidFill>
                <a:schemeClr val="dk1"/>
              </a:solidFill>
              <a:latin typeface="Calibri"/>
              <a:ea typeface="Calibri"/>
              <a:cs typeface="Calibri"/>
              <a:sym typeface="Calibri"/>
            </a:endParaRPr>
          </a:p>
          <a:p>
            <a:pPr marL="0" marR="0" lvl="0" indent="0" algn="l" rtl="0">
              <a:spcBef>
                <a:spcPts val="0"/>
              </a:spcBef>
              <a:spcAft>
                <a:spcPts val="0"/>
              </a:spcAft>
              <a:buNone/>
            </a:pPr>
            <a:endParaRPr sz="135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350" dirty="0">
                <a:solidFill>
                  <a:schemeClr val="dk1"/>
                </a:solidFill>
                <a:latin typeface="Calibri"/>
                <a:ea typeface="Calibri"/>
                <a:cs typeface="Calibri"/>
                <a:sym typeface="Calibri"/>
              </a:rPr>
              <a:t>healthcareforall.com</a:t>
            </a:r>
            <a:endParaRPr dirty="0"/>
          </a:p>
        </p:txBody>
      </p:sp>
      <p:pic>
        <p:nvPicPr>
          <p:cNvPr id="2" name="Online Media 1" title="Maryland Leaders Call for Action to Lower the Costs of Prescription Drugs">
            <a:hlinkClick r:id="" action="ppaction://media"/>
            <a:extLst>
              <a:ext uri="{FF2B5EF4-FFF2-40B4-BE49-F238E27FC236}">
                <a16:creationId xmlns:a16="http://schemas.microsoft.com/office/drawing/2014/main" id="{9C0B5AFB-11B8-4ED7-A45B-2F0F2E539BB5}"/>
              </a:ext>
            </a:extLst>
          </p:cNvPr>
          <p:cNvPicPr>
            <a:picLocks noRot="1" noChangeAspect="1"/>
          </p:cNvPicPr>
          <p:nvPr>
            <a:videoFile r:link="rId1"/>
          </p:nvPr>
        </p:nvPicPr>
        <p:blipFill>
          <a:blip r:embed="rId6"/>
          <a:stretch>
            <a:fillRect/>
          </a:stretch>
        </p:blipFill>
        <p:spPr>
          <a:xfrm>
            <a:off x="200701" y="1200150"/>
            <a:ext cx="6463447" cy="3635689"/>
          </a:xfrm>
          <a:prstGeom prst="rect">
            <a:avLst/>
          </a:prstGeom>
        </p:spPr>
      </p:pic>
      <p:pic>
        <p:nvPicPr>
          <p:cNvPr id="4" name="Picture 3">
            <a:extLst>
              <a:ext uri="{FF2B5EF4-FFF2-40B4-BE49-F238E27FC236}">
                <a16:creationId xmlns:a16="http://schemas.microsoft.com/office/drawing/2014/main" id="{C4A7BAF8-3498-49C1-A73A-9AEF03B31244}"/>
              </a:ext>
            </a:extLst>
          </p:cNvPr>
          <p:cNvPicPr>
            <a:picLocks noChangeAspect="1"/>
          </p:cNvPicPr>
          <p:nvPr/>
        </p:nvPicPr>
        <p:blipFill>
          <a:blip r:embed="rId7"/>
          <a:stretch>
            <a:fillRect/>
          </a:stretch>
        </p:blipFill>
        <p:spPr>
          <a:xfrm>
            <a:off x="6787885" y="3198025"/>
            <a:ext cx="364331" cy="364331"/>
          </a:xfrm>
          <a:prstGeom prst="rect">
            <a:avLst/>
          </a:prstGeom>
        </p:spPr>
      </p:pic>
      <p:pic>
        <p:nvPicPr>
          <p:cNvPr id="6" name="Picture 5">
            <a:extLst>
              <a:ext uri="{FF2B5EF4-FFF2-40B4-BE49-F238E27FC236}">
                <a16:creationId xmlns:a16="http://schemas.microsoft.com/office/drawing/2014/main" id="{67D142CA-1EA5-469A-A200-0606A47A65B5}"/>
              </a:ext>
            </a:extLst>
          </p:cNvPr>
          <p:cNvPicPr>
            <a:picLocks noChangeAspect="1"/>
          </p:cNvPicPr>
          <p:nvPr/>
        </p:nvPicPr>
        <p:blipFill>
          <a:blip r:embed="rId8"/>
          <a:stretch>
            <a:fillRect/>
          </a:stretch>
        </p:blipFill>
        <p:spPr>
          <a:xfrm>
            <a:off x="6790996" y="1396052"/>
            <a:ext cx="373351" cy="37335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3BA358-45F4-43CB-8A00-A1EC778CB5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pic>
        <p:nvPicPr>
          <p:cNvPr id="3" name="Picture 2">
            <a:extLst>
              <a:ext uri="{FF2B5EF4-FFF2-40B4-BE49-F238E27FC236}">
                <a16:creationId xmlns:a16="http://schemas.microsoft.com/office/drawing/2014/main" id="{EE1F18D1-288A-459B-927E-CEE2D96488B6}"/>
              </a:ext>
            </a:extLst>
          </p:cNvPr>
          <p:cNvPicPr>
            <a:picLocks noChangeAspect="1"/>
          </p:cNvPicPr>
          <p:nvPr/>
        </p:nvPicPr>
        <p:blipFill>
          <a:blip r:embed="rId2"/>
          <a:stretch>
            <a:fillRect/>
          </a:stretch>
        </p:blipFill>
        <p:spPr>
          <a:xfrm>
            <a:off x="117724" y="68363"/>
            <a:ext cx="8908552" cy="5006774"/>
          </a:xfrm>
          <a:prstGeom prst="rect">
            <a:avLst/>
          </a:prstGeom>
        </p:spPr>
      </p:pic>
    </p:spTree>
    <p:extLst>
      <p:ext uri="{BB962C8B-B14F-4D97-AF65-F5344CB8AC3E}">
        <p14:creationId xmlns:p14="http://schemas.microsoft.com/office/powerpoint/2010/main" val="3368821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4DBEE-33CB-4A4E-8276-16B6C027A67B}"/>
              </a:ext>
            </a:extLst>
          </p:cNvPr>
          <p:cNvSpPr>
            <a:spLocks noGrp="1"/>
          </p:cNvSpPr>
          <p:nvPr>
            <p:ph type="title"/>
          </p:nvPr>
        </p:nvSpPr>
        <p:spPr/>
        <p:txBody>
          <a:bodyPr/>
          <a:lstStyle/>
          <a:p>
            <a:r>
              <a:rPr lang="en-US" dirty="0"/>
              <a:t>Write a Letter to the Editor</a:t>
            </a:r>
          </a:p>
        </p:txBody>
      </p:sp>
      <p:sp>
        <p:nvSpPr>
          <p:cNvPr id="3" name="Text Placeholder 2">
            <a:extLst>
              <a:ext uri="{FF2B5EF4-FFF2-40B4-BE49-F238E27FC236}">
                <a16:creationId xmlns:a16="http://schemas.microsoft.com/office/drawing/2014/main" id="{C4666F6C-0BA1-4920-8135-208B148154F9}"/>
              </a:ext>
            </a:extLst>
          </p:cNvPr>
          <p:cNvSpPr>
            <a:spLocks noGrp="1"/>
          </p:cNvSpPr>
          <p:nvPr>
            <p:ph type="body" idx="1"/>
          </p:nvPr>
        </p:nvSpPr>
        <p:spPr/>
        <p:txBody>
          <a:bodyPr/>
          <a:lstStyle/>
          <a:p>
            <a:r>
              <a:rPr lang="en-US" dirty="0"/>
              <a:t>Write to a local paper</a:t>
            </a:r>
          </a:p>
          <a:p>
            <a:r>
              <a:rPr lang="en-US" dirty="0"/>
              <a:t>Clearly state your position</a:t>
            </a:r>
          </a:p>
          <a:p>
            <a:r>
              <a:rPr lang="en-US" dirty="0"/>
              <a:t>Describe how public health research supports your position</a:t>
            </a:r>
          </a:p>
          <a:p>
            <a:r>
              <a:rPr lang="en-US" dirty="0"/>
              <a:t>Be 175-300 words</a:t>
            </a:r>
          </a:p>
          <a:p>
            <a:r>
              <a:rPr lang="en-US" dirty="0"/>
              <a:t>Can support a bill, oppose a bill, or provide public education about a public health opportunity that already exists (e.g. open enrollment for health coverage)</a:t>
            </a:r>
          </a:p>
        </p:txBody>
      </p:sp>
      <p:sp>
        <p:nvSpPr>
          <p:cNvPr id="4" name="Slide Number Placeholder 3">
            <a:extLst>
              <a:ext uri="{FF2B5EF4-FFF2-40B4-BE49-F238E27FC236}">
                <a16:creationId xmlns:a16="http://schemas.microsoft.com/office/drawing/2014/main" id="{397B5642-6FBA-4CBB-B9AF-ACB99A065F1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Tree>
    <p:extLst>
      <p:ext uri="{BB962C8B-B14F-4D97-AF65-F5344CB8AC3E}">
        <p14:creationId xmlns:p14="http://schemas.microsoft.com/office/powerpoint/2010/main" val="48483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02C93-2D4E-4813-9BAE-71FE7B018C2E}"/>
              </a:ext>
            </a:extLst>
          </p:cNvPr>
          <p:cNvSpPr>
            <a:spLocks noGrp="1"/>
          </p:cNvSpPr>
          <p:nvPr>
            <p:ph type="title"/>
          </p:nvPr>
        </p:nvSpPr>
        <p:spPr/>
        <p:txBody>
          <a:bodyPr/>
          <a:lstStyle/>
          <a:p>
            <a:r>
              <a:rPr lang="en-US" dirty="0"/>
              <a:t>Utilize social media</a:t>
            </a:r>
          </a:p>
        </p:txBody>
      </p:sp>
      <p:sp>
        <p:nvSpPr>
          <p:cNvPr id="3" name="Text Placeholder 2">
            <a:extLst>
              <a:ext uri="{FF2B5EF4-FFF2-40B4-BE49-F238E27FC236}">
                <a16:creationId xmlns:a16="http://schemas.microsoft.com/office/drawing/2014/main" id="{F9418339-EA09-4E6D-B5EF-FF4C040001E8}"/>
              </a:ext>
            </a:extLst>
          </p:cNvPr>
          <p:cNvSpPr>
            <a:spLocks noGrp="1"/>
          </p:cNvSpPr>
          <p:nvPr>
            <p:ph type="body" idx="1"/>
          </p:nvPr>
        </p:nvSpPr>
        <p:spPr/>
        <p:txBody>
          <a:bodyPr/>
          <a:lstStyle/>
          <a:p>
            <a:r>
              <a:rPr lang="en-US" dirty="0"/>
              <a:t>Highlight the stories of patients and the posts of organizations whose work you support</a:t>
            </a:r>
          </a:p>
          <a:p>
            <a:r>
              <a:rPr lang="en-US" dirty="0"/>
              <a:t>Take pictures and videos at advocacy events and post them personally and/or send them to the organization working on the issue</a:t>
            </a:r>
          </a:p>
          <a:p>
            <a:r>
              <a:rPr lang="en-US" dirty="0"/>
              <a:t>During the legislative session, follow the relevant hashtags on X (for example, #mdga23, #mga23, #mdga2023, #mga2023)</a:t>
            </a:r>
          </a:p>
          <a:p>
            <a:r>
              <a:rPr lang="en-US" dirty="0"/>
              <a:t>Ask your networks to contact their legislators at key moments during the advocacy campaign</a:t>
            </a:r>
          </a:p>
        </p:txBody>
      </p:sp>
      <p:sp>
        <p:nvSpPr>
          <p:cNvPr id="4" name="Slide Number Placeholder 3">
            <a:extLst>
              <a:ext uri="{FF2B5EF4-FFF2-40B4-BE49-F238E27FC236}">
                <a16:creationId xmlns:a16="http://schemas.microsoft.com/office/drawing/2014/main" id="{10B06986-5956-408E-AAE0-2F574B650B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spTree>
    <p:extLst>
      <p:ext uri="{BB962C8B-B14F-4D97-AF65-F5344CB8AC3E}">
        <p14:creationId xmlns:p14="http://schemas.microsoft.com/office/powerpoint/2010/main" val="2338227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18"/>
          <p:cNvSpPr/>
          <p:nvPr/>
        </p:nvSpPr>
        <p:spPr>
          <a:xfrm>
            <a:off x="2836069" y="2793206"/>
            <a:ext cx="5972175" cy="2165864"/>
          </a:xfrm>
          <a:prstGeom prst="rect">
            <a:avLst/>
          </a:prstGeom>
          <a:solidFill>
            <a:schemeClr val="accent5"/>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671" name="Google Shape;671;p18"/>
          <p:cNvSpPr txBox="1">
            <a:spLocks noGrp="1"/>
          </p:cNvSpPr>
          <p:nvPr>
            <p:ph type="title"/>
          </p:nvPr>
        </p:nvSpPr>
        <p:spPr>
          <a:xfrm>
            <a:off x="149315" y="66526"/>
            <a:ext cx="2191563" cy="1243172"/>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lt1"/>
              </a:buClr>
              <a:buSzPct val="100000"/>
              <a:buFont typeface="Georgia"/>
              <a:buNone/>
            </a:pPr>
            <a:r>
              <a:rPr lang="en-US" sz="3000" b="1">
                <a:solidFill>
                  <a:schemeClr val="lt1"/>
                </a:solidFill>
              </a:rPr>
              <a:t>Step Five: </a:t>
            </a:r>
            <a:r>
              <a:rPr lang="en-US" sz="3000">
                <a:solidFill>
                  <a:schemeClr val="lt1"/>
                </a:solidFill>
              </a:rPr>
              <a:t>Make it an Election Issue</a:t>
            </a:r>
            <a:endParaRPr/>
          </a:p>
        </p:txBody>
      </p:sp>
      <p:sp>
        <p:nvSpPr>
          <p:cNvPr id="672" name="Google Shape;672;p18"/>
          <p:cNvSpPr txBox="1">
            <a:spLocks noGrp="1"/>
          </p:cNvSpPr>
          <p:nvPr>
            <p:ph type="body" idx="1"/>
          </p:nvPr>
        </p:nvSpPr>
        <p:spPr>
          <a:xfrm>
            <a:off x="149315" y="2900920"/>
            <a:ext cx="2191563" cy="8588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1600"/>
              <a:buNone/>
            </a:pPr>
            <a:endParaRPr/>
          </a:p>
        </p:txBody>
      </p:sp>
      <p:pic>
        <p:nvPicPr>
          <p:cNvPr id="673" name="Google Shape;673;p18"/>
          <p:cNvPicPr preferRelativeResize="0">
            <a:picLocks noGrp="1"/>
          </p:cNvPicPr>
          <p:nvPr>
            <p:ph type="body" idx="3"/>
          </p:nvPr>
        </p:nvPicPr>
        <p:blipFill rotWithShape="1">
          <a:blip r:embed="rId3">
            <a:alphaModFix/>
          </a:blip>
          <a:srcRect/>
          <a:stretch/>
        </p:blipFill>
        <p:spPr>
          <a:xfrm>
            <a:off x="5210962" y="4768850"/>
            <a:ext cx="503251" cy="279400"/>
          </a:xfrm>
          <a:prstGeom prst="rect">
            <a:avLst/>
          </a:prstGeom>
          <a:noFill/>
          <a:ln>
            <a:noFill/>
          </a:ln>
        </p:spPr>
      </p:pic>
      <p:pic>
        <p:nvPicPr>
          <p:cNvPr id="674" name="Google Shape;674;p18" descr="Screenshot of a STAT newspaper article titled, “Drug pricing goes local: State lawmakers around the country are pledging to take on pharma, too”"/>
          <p:cNvPicPr preferRelativeResize="0"/>
          <p:nvPr/>
        </p:nvPicPr>
        <p:blipFill rotWithShape="1">
          <a:blip r:embed="rId4">
            <a:alphaModFix/>
          </a:blip>
          <a:srcRect/>
          <a:stretch/>
        </p:blipFill>
        <p:spPr>
          <a:xfrm>
            <a:off x="5062538" y="2905060"/>
            <a:ext cx="3295650" cy="808313"/>
          </a:xfrm>
          <a:prstGeom prst="rect">
            <a:avLst/>
          </a:prstGeom>
          <a:noFill/>
          <a:ln>
            <a:noFill/>
          </a:ln>
        </p:spPr>
      </p:pic>
      <p:pic>
        <p:nvPicPr>
          <p:cNvPr id="675" name="Google Shape;675;p18"/>
          <p:cNvPicPr preferRelativeResize="0"/>
          <p:nvPr/>
        </p:nvPicPr>
        <p:blipFill rotWithShape="1">
          <a:blip r:embed="rId5">
            <a:alphaModFix/>
          </a:blip>
          <a:srcRect/>
          <a:stretch/>
        </p:blipFill>
        <p:spPr>
          <a:xfrm>
            <a:off x="3071813" y="3000907"/>
            <a:ext cx="1952625" cy="616619"/>
          </a:xfrm>
          <a:prstGeom prst="rect">
            <a:avLst/>
          </a:prstGeom>
          <a:noFill/>
          <a:ln>
            <a:noFill/>
          </a:ln>
        </p:spPr>
      </p:pic>
      <p:pic>
        <p:nvPicPr>
          <p:cNvPr id="676" name="Google Shape;676;p18"/>
          <p:cNvPicPr preferRelativeResize="0"/>
          <p:nvPr/>
        </p:nvPicPr>
        <p:blipFill rotWithShape="1">
          <a:blip r:embed="rId6">
            <a:alphaModFix/>
          </a:blip>
          <a:srcRect/>
          <a:stretch/>
        </p:blipFill>
        <p:spPr>
          <a:xfrm>
            <a:off x="2969762" y="3810457"/>
            <a:ext cx="5777600" cy="966616"/>
          </a:xfrm>
          <a:prstGeom prst="rect">
            <a:avLst/>
          </a:prstGeom>
          <a:noFill/>
          <a:ln>
            <a:noFill/>
          </a:ln>
        </p:spPr>
      </p:pic>
      <p:sp>
        <p:nvSpPr>
          <p:cNvPr id="677" name="Google Shape;677;p18"/>
          <p:cNvSpPr txBox="1"/>
          <p:nvPr/>
        </p:nvSpPr>
        <p:spPr>
          <a:xfrm>
            <a:off x="7214649" y="837891"/>
            <a:ext cx="186213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b="1">
                <a:solidFill>
                  <a:schemeClr val="dk1"/>
                </a:solidFill>
                <a:latin typeface="Calibri"/>
                <a:ea typeface="Calibri"/>
                <a:cs typeface="Calibri"/>
                <a:sym typeface="Calibri"/>
              </a:rPr>
              <a:t>Turn your resolution into one for candidates – use a 501(c)4</a:t>
            </a:r>
            <a:endParaRPr/>
          </a:p>
        </p:txBody>
      </p:sp>
      <p:pic>
        <p:nvPicPr>
          <p:cNvPr id="678" name="Google Shape;678;p18" descr="Graphic that says, &quot;Know before you go: Visit healthcareforall.com/knowbeforeyouvote to learn if your candidates support prescription drug affordability.&quot;"/>
          <p:cNvPicPr preferRelativeResize="0"/>
          <p:nvPr/>
        </p:nvPicPr>
        <p:blipFill rotWithShape="1">
          <a:blip r:embed="rId3">
            <a:alphaModFix/>
          </a:blip>
          <a:srcRect/>
          <a:stretch/>
        </p:blipFill>
        <p:spPr>
          <a:xfrm>
            <a:off x="2153519" y="-20683"/>
            <a:ext cx="4919064" cy="273281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7"/>
          <p:cNvSpPr txBox="1">
            <a:spLocks noGrp="1"/>
          </p:cNvSpPr>
          <p:nvPr>
            <p:ph type="ctrTitle"/>
          </p:nvPr>
        </p:nvSpPr>
        <p:spPr>
          <a:xfrm>
            <a:off x="-384560" y="1959626"/>
            <a:ext cx="7633392" cy="110626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FFFFFF"/>
              </a:buClr>
              <a:buSzPts val="2850"/>
              <a:buFont typeface="Georgia"/>
              <a:buNone/>
            </a:pPr>
            <a:br>
              <a:rPr lang="en-US" sz="2400" dirty="0"/>
            </a:br>
            <a:r>
              <a:rPr lang="en-US" sz="2400" dirty="0"/>
              <a:t>The Six Steps for Effective Advocacy</a:t>
            </a:r>
            <a:endParaRPr sz="2400" dirty="0"/>
          </a:p>
        </p:txBody>
      </p:sp>
      <p:sp>
        <p:nvSpPr>
          <p:cNvPr id="564" name="Google Shape;564;p7"/>
          <p:cNvSpPr txBox="1">
            <a:spLocks noGrp="1"/>
          </p:cNvSpPr>
          <p:nvPr>
            <p:ph type="subTitle" idx="1"/>
          </p:nvPr>
        </p:nvSpPr>
        <p:spPr>
          <a:xfrm>
            <a:off x="85852" y="4006788"/>
            <a:ext cx="8245160" cy="44274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00"/>
              <a:buNone/>
            </a:pPr>
            <a:r>
              <a:rPr lang="en-US" sz="1500" b="1" dirty="0">
                <a:solidFill>
                  <a:srgbClr val="B49200"/>
                </a:solidFill>
              </a:rPr>
              <a:t>Stephanie Klapper, Deputy Director</a:t>
            </a:r>
            <a:br>
              <a:rPr lang="en-US" sz="1500" b="1" dirty="0">
                <a:solidFill>
                  <a:srgbClr val="B49200"/>
                </a:solidFill>
              </a:rPr>
            </a:br>
            <a:r>
              <a:rPr lang="en-US" sz="1500" b="1" dirty="0">
                <a:solidFill>
                  <a:srgbClr val="B49200"/>
                </a:solidFill>
              </a:rPr>
              <a:t>Maryland Health Care for All! Coalition</a:t>
            </a:r>
            <a:endParaRPr dirty="0"/>
          </a:p>
        </p:txBody>
      </p:sp>
      <p:pic>
        <p:nvPicPr>
          <p:cNvPr id="565" name="Google Shape;565;p7"/>
          <p:cNvPicPr preferRelativeResize="0"/>
          <p:nvPr/>
        </p:nvPicPr>
        <p:blipFill>
          <a:blip r:embed="rId3"/>
          <a:stretch>
            <a:fillRect/>
          </a:stretch>
        </p:blipFill>
        <p:spPr>
          <a:xfrm>
            <a:off x="7192068" y="1932493"/>
            <a:ext cx="1633447" cy="1278515"/>
          </a:xfrm>
          <a:prstGeom prst="rect">
            <a:avLst/>
          </a:prstGeom>
          <a:noFill/>
          <a:ln>
            <a:noFill/>
          </a:ln>
        </p:spPr>
      </p:pic>
      <p:sp>
        <p:nvSpPr>
          <p:cNvPr id="566" name="Google Shape;566;p7"/>
          <p:cNvSpPr txBox="1"/>
          <p:nvPr/>
        </p:nvSpPr>
        <p:spPr>
          <a:xfrm>
            <a:off x="154038" y="973150"/>
            <a:ext cx="65562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lt1"/>
              </a:buClr>
              <a:buSzPts val="2850"/>
              <a:buFont typeface="Georgia"/>
              <a:buNone/>
            </a:pPr>
            <a:r>
              <a:rPr lang="en-US" sz="3000" b="1" dirty="0">
                <a:solidFill>
                  <a:schemeClr val="lt1"/>
                </a:solidFill>
                <a:latin typeface="Georgia"/>
                <a:ea typeface="Georgia"/>
                <a:cs typeface="Georgia"/>
                <a:sym typeface="Georgia"/>
              </a:rPr>
              <a:t>Transforming Public Will Into Political Power</a:t>
            </a:r>
            <a:r>
              <a:rPr lang="en-US" sz="3000" dirty="0">
                <a:solidFill>
                  <a:schemeClr val="lt1"/>
                </a:solidFill>
                <a:latin typeface="Georgia"/>
                <a:ea typeface="Georgia"/>
                <a:cs typeface="Georgia"/>
                <a:sym typeface="Georgia"/>
              </a:rPr>
              <a:t>: </a:t>
            </a:r>
            <a:endParaRPr sz="2000" dirty="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19" descr="Close-up of Senator Kathy Klausmeier that reads, “Senator Kathy Klausmeier is helping lead the fight to lower prescription drug prices”"/>
          <p:cNvPicPr preferRelativeResize="0"/>
          <p:nvPr/>
        </p:nvPicPr>
        <p:blipFill rotWithShape="1">
          <a:blip r:embed="rId3">
            <a:alphaModFix/>
          </a:blip>
          <a:srcRect/>
          <a:stretch/>
        </p:blipFill>
        <p:spPr>
          <a:xfrm>
            <a:off x="554652" y="-8640"/>
            <a:ext cx="8034696" cy="516077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20"/>
          <p:cNvSpPr txBox="1">
            <a:spLocks noGrp="1"/>
          </p:cNvSpPr>
          <p:nvPr>
            <p:ph type="title"/>
          </p:nvPr>
        </p:nvSpPr>
        <p:spPr>
          <a:xfrm>
            <a:off x="189689" y="842878"/>
            <a:ext cx="2300848" cy="345088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300"/>
              <a:buFont typeface="Georgia"/>
              <a:buNone/>
            </a:pPr>
            <a:r>
              <a:rPr lang="en-US" sz="3300" b="1">
                <a:solidFill>
                  <a:schemeClr val="dk1"/>
                </a:solidFill>
              </a:rPr>
              <a:t>Step Six:</a:t>
            </a:r>
            <a:br>
              <a:rPr lang="en-US" sz="3300">
                <a:solidFill>
                  <a:schemeClr val="dk1"/>
                </a:solidFill>
              </a:rPr>
            </a:br>
            <a:r>
              <a:rPr lang="en-US" sz="3300">
                <a:solidFill>
                  <a:schemeClr val="dk1"/>
                </a:solidFill>
              </a:rPr>
              <a:t>Win in the Legislature</a:t>
            </a:r>
            <a:endParaRPr/>
          </a:p>
        </p:txBody>
      </p:sp>
      <p:pic>
        <p:nvPicPr>
          <p:cNvPr id="689" name="Google Shape;689;p20" descr="Screenshot of a STAT newspaper article titled, “Pharma lobbyists flooded Maryland to block a drug-pricing bill. Opponents pushed back- and won”">
            <a:hlinkClick r:id="rId3"/>
          </p:cNvPr>
          <p:cNvPicPr preferRelativeResize="0">
            <a:picLocks noGrp="1"/>
          </p:cNvPicPr>
          <p:nvPr>
            <p:ph type="body" idx="1"/>
          </p:nvPr>
        </p:nvPicPr>
        <p:blipFill rotWithShape="1">
          <a:blip r:embed="rId4">
            <a:alphaModFix/>
          </a:blip>
          <a:srcRect/>
          <a:stretch/>
        </p:blipFill>
        <p:spPr>
          <a:xfrm>
            <a:off x="2719983" y="464820"/>
            <a:ext cx="3217745" cy="4339590"/>
          </a:xfrm>
          <a:prstGeom prst="rect">
            <a:avLst/>
          </a:prstGeom>
          <a:noFill/>
          <a:ln w="9525" cap="flat" cmpd="sng">
            <a:solidFill>
              <a:srgbClr val="6CACE4">
                <a:alpha val="24705"/>
              </a:srgbClr>
            </a:solidFill>
            <a:prstDash val="solid"/>
            <a:round/>
            <a:headEnd type="none" w="sm" len="sm"/>
            <a:tailEnd type="none" w="sm" len="sm"/>
          </a:ln>
        </p:spPr>
      </p:pic>
      <p:pic>
        <p:nvPicPr>
          <p:cNvPr id="690" name="Google Shape;690;p20" descr="Close-up of the House of Delegates voting board that displays the Prescription Drug Affordability Board passed by a vote of 96 yea to 37 nay "/>
          <p:cNvPicPr preferRelativeResize="0">
            <a:picLocks noGrp="1"/>
          </p:cNvPicPr>
          <p:nvPr>
            <p:ph type="body" idx="2"/>
          </p:nvPr>
        </p:nvPicPr>
        <p:blipFill rotWithShape="1">
          <a:blip r:embed="rId5">
            <a:alphaModFix/>
          </a:blip>
          <a:srcRect/>
          <a:stretch/>
        </p:blipFill>
        <p:spPr>
          <a:xfrm>
            <a:off x="6257409" y="464820"/>
            <a:ext cx="2246511" cy="2995348"/>
          </a:xfrm>
          <a:prstGeom prst="rect">
            <a:avLst/>
          </a:prstGeom>
          <a:noFill/>
          <a:ln w="9525" cap="flat" cmpd="sng">
            <a:solidFill>
              <a:srgbClr val="6CACE4">
                <a:alpha val="24705"/>
              </a:srgbClr>
            </a:solidFill>
            <a:prstDash val="solid"/>
            <a:round/>
            <a:headEnd type="none" w="sm" len="sm"/>
            <a:tailEnd type="none" w="sm" len="sm"/>
          </a:ln>
        </p:spPr>
      </p:pic>
      <p:pic>
        <p:nvPicPr>
          <p:cNvPr id="691" name="Google Shape;691;p20" descr="Close-up of Delegate Metzgar that reads, “Del. Metzgar worked to pass bipartisan prescription drug affordability board legislation”"/>
          <p:cNvPicPr preferRelativeResize="0"/>
          <p:nvPr/>
        </p:nvPicPr>
        <p:blipFill rotWithShape="1">
          <a:blip r:embed="rId6">
            <a:alphaModFix/>
          </a:blip>
          <a:srcRect/>
          <a:stretch/>
        </p:blipFill>
        <p:spPr>
          <a:xfrm>
            <a:off x="6066910" y="3512821"/>
            <a:ext cx="2673231" cy="139899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696" name="Google Shape;696;p21" descr="Close-up of Joseline Peña-Melnyk and a Health Care for All! banner that states, “Drugs don’t work if people can’t afford them”"/>
          <p:cNvPicPr preferRelativeResize="0"/>
          <p:nvPr/>
        </p:nvPicPr>
        <p:blipFill rotWithShape="1">
          <a:blip r:embed="rId3">
            <a:alphaModFix/>
          </a:blip>
          <a:srcRect/>
          <a:stretch/>
        </p:blipFill>
        <p:spPr>
          <a:xfrm>
            <a:off x="1357313" y="0"/>
            <a:ext cx="6429375"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EB8D5-6FC1-4B67-937F-1711EAB029FC}"/>
              </a:ext>
            </a:extLst>
          </p:cNvPr>
          <p:cNvSpPr>
            <a:spLocks noGrp="1"/>
          </p:cNvSpPr>
          <p:nvPr>
            <p:ph type="title"/>
          </p:nvPr>
        </p:nvSpPr>
        <p:spPr/>
        <p:txBody>
          <a:bodyPr/>
          <a:lstStyle/>
          <a:p>
            <a:r>
              <a:rPr lang="en-US" dirty="0"/>
              <a:t>The Legislative Session - 2024</a:t>
            </a:r>
          </a:p>
        </p:txBody>
      </p:sp>
      <p:sp>
        <p:nvSpPr>
          <p:cNvPr id="3" name="Text Placeholder 2">
            <a:extLst>
              <a:ext uri="{FF2B5EF4-FFF2-40B4-BE49-F238E27FC236}">
                <a16:creationId xmlns:a16="http://schemas.microsoft.com/office/drawing/2014/main" id="{D4454684-AEEB-4DDA-AFA9-639528098111}"/>
              </a:ext>
            </a:extLst>
          </p:cNvPr>
          <p:cNvSpPr>
            <a:spLocks noGrp="1"/>
          </p:cNvSpPr>
          <p:nvPr>
            <p:ph type="body" idx="1"/>
          </p:nvPr>
        </p:nvSpPr>
        <p:spPr>
          <a:xfrm>
            <a:off x="136525" y="1017271"/>
            <a:ext cx="8842287" cy="3390899"/>
          </a:xfrm>
        </p:spPr>
        <p:txBody>
          <a:bodyPr/>
          <a:lstStyle/>
          <a:p>
            <a:r>
              <a:rPr lang="en-US" dirty="0"/>
              <a:t>Runs from January 10 to April 8</a:t>
            </a:r>
          </a:p>
          <a:p>
            <a:r>
              <a:rPr lang="en-US" dirty="0"/>
              <a:t>Senate bills must be introduced by Feb. 5, House by Feb. 9</a:t>
            </a:r>
          </a:p>
          <a:p>
            <a:r>
              <a:rPr lang="en-US" dirty="0"/>
              <a:t>Crossover is March 18. If a bill has not passed at least one chamber by this date, it is almost certainly not going to pass this session. </a:t>
            </a:r>
          </a:p>
          <a:p>
            <a:r>
              <a:rPr lang="en-US" dirty="0"/>
              <a:t>Bill hearings are typically Tuesdays, Wednesday, and Thursdays from 1PM until late afternoon to evening. To sign up to testify you must have a </a:t>
            </a:r>
            <a:r>
              <a:rPr lang="en-US" dirty="0" err="1"/>
              <a:t>MyMGA</a:t>
            </a:r>
            <a:r>
              <a:rPr lang="en-US" dirty="0"/>
              <a:t> account and sign up during a precise window ahead of the hearing. </a:t>
            </a:r>
          </a:p>
          <a:p>
            <a:r>
              <a:rPr lang="en-US" dirty="0"/>
              <a:t>Floor sessions are typically Monday evening, and mornings Tuesday-Friday. </a:t>
            </a:r>
          </a:p>
        </p:txBody>
      </p:sp>
      <p:sp>
        <p:nvSpPr>
          <p:cNvPr id="4" name="Slide Number Placeholder 3">
            <a:extLst>
              <a:ext uri="{FF2B5EF4-FFF2-40B4-BE49-F238E27FC236}">
                <a16:creationId xmlns:a16="http://schemas.microsoft.com/office/drawing/2014/main" id="{BE0608F5-6BD2-4E0C-ADC2-920702A471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spTree>
    <p:extLst>
      <p:ext uri="{BB962C8B-B14F-4D97-AF65-F5344CB8AC3E}">
        <p14:creationId xmlns:p14="http://schemas.microsoft.com/office/powerpoint/2010/main" val="2145229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DFC70-583C-4B20-9CD7-C843391C172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774E878-47F6-41F9-AC81-3760C75BEB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53080C-929E-4E3A-96EA-E02775E18D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pic>
        <p:nvPicPr>
          <p:cNvPr id="5" name="Intro">
            <a:hlinkClick r:id="" action="ppaction://media"/>
            <a:extLst>
              <a:ext uri="{FF2B5EF4-FFF2-40B4-BE49-F238E27FC236}">
                <a16:creationId xmlns:a16="http://schemas.microsoft.com/office/drawing/2014/main" id="{2CF48FCD-8036-4911-9E93-C0D5F98393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70074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8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37EB89-C593-40B1-90CC-E60EC2412B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pic>
        <p:nvPicPr>
          <p:cNvPr id="3" name="Picture 2">
            <a:extLst>
              <a:ext uri="{FF2B5EF4-FFF2-40B4-BE49-F238E27FC236}">
                <a16:creationId xmlns:a16="http://schemas.microsoft.com/office/drawing/2014/main" id="{F61AE7F6-4E56-43B0-86D0-CF3FC59BB454}"/>
              </a:ext>
            </a:extLst>
          </p:cNvPr>
          <p:cNvPicPr>
            <a:picLocks noChangeAspect="1"/>
          </p:cNvPicPr>
          <p:nvPr/>
        </p:nvPicPr>
        <p:blipFill>
          <a:blip r:embed="rId2"/>
          <a:stretch>
            <a:fillRect/>
          </a:stretch>
        </p:blipFill>
        <p:spPr>
          <a:xfrm>
            <a:off x="0" y="95250"/>
            <a:ext cx="9144000" cy="4499581"/>
          </a:xfrm>
          <a:prstGeom prst="rect">
            <a:avLst/>
          </a:prstGeom>
        </p:spPr>
      </p:pic>
    </p:spTree>
    <p:extLst>
      <p:ext uri="{BB962C8B-B14F-4D97-AF65-F5344CB8AC3E}">
        <p14:creationId xmlns:p14="http://schemas.microsoft.com/office/powerpoint/2010/main" val="3057635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63E7D-26D2-4DCA-A9D2-AFEEB8A5F7E9}"/>
              </a:ext>
            </a:extLst>
          </p:cNvPr>
          <p:cNvSpPr>
            <a:spLocks noGrp="1"/>
          </p:cNvSpPr>
          <p:nvPr>
            <p:ph type="title"/>
          </p:nvPr>
        </p:nvSpPr>
        <p:spPr/>
        <p:txBody>
          <a:bodyPr/>
          <a:lstStyle/>
          <a:p>
            <a:r>
              <a:rPr lang="en-US" dirty="0"/>
              <a:t>Ways to get involved</a:t>
            </a:r>
          </a:p>
        </p:txBody>
      </p:sp>
      <p:sp>
        <p:nvSpPr>
          <p:cNvPr id="3" name="Text Placeholder 2">
            <a:extLst>
              <a:ext uri="{FF2B5EF4-FFF2-40B4-BE49-F238E27FC236}">
                <a16:creationId xmlns:a16="http://schemas.microsoft.com/office/drawing/2014/main" id="{DCB740CA-FD53-466B-9F62-0380BF136137}"/>
              </a:ext>
            </a:extLst>
          </p:cNvPr>
          <p:cNvSpPr>
            <a:spLocks noGrp="1"/>
          </p:cNvSpPr>
          <p:nvPr>
            <p:ph type="body" idx="1"/>
          </p:nvPr>
        </p:nvSpPr>
        <p:spPr/>
        <p:txBody>
          <a:bodyPr/>
          <a:lstStyle/>
          <a:p>
            <a:r>
              <a:rPr lang="en-US" dirty="0"/>
              <a:t>Draft written testimony for the </a:t>
            </a:r>
            <a:r>
              <a:rPr lang="en-US" dirty="0" err="1"/>
              <a:t>MdPHA</a:t>
            </a:r>
            <a:r>
              <a:rPr lang="en-US" dirty="0"/>
              <a:t> Advocacy Committee</a:t>
            </a:r>
          </a:p>
          <a:p>
            <a:r>
              <a:rPr lang="en-US" dirty="0"/>
              <a:t>Submit oral testimony for the </a:t>
            </a:r>
            <a:r>
              <a:rPr lang="en-US" dirty="0" err="1"/>
              <a:t>MdPHA</a:t>
            </a:r>
            <a:r>
              <a:rPr lang="en-US" dirty="0"/>
              <a:t> Advocacy Committee</a:t>
            </a:r>
          </a:p>
          <a:p>
            <a:r>
              <a:rPr lang="en-US" dirty="0"/>
              <a:t>Meet with or write to your legislators, especially if they are on a committee that will hold a hearing for the bill that interests you</a:t>
            </a:r>
          </a:p>
          <a:p>
            <a:r>
              <a:rPr lang="en-US" dirty="0"/>
              <a:t>Join an advocacy day</a:t>
            </a:r>
          </a:p>
          <a:p>
            <a:r>
              <a:rPr lang="en-US" dirty="0"/>
              <a:t>Amplify the issue to your networks</a:t>
            </a:r>
          </a:p>
          <a:p>
            <a:r>
              <a:rPr lang="en-US" dirty="0"/>
              <a:t>Teach your networks how to make their voices heard</a:t>
            </a:r>
          </a:p>
        </p:txBody>
      </p:sp>
      <p:sp>
        <p:nvSpPr>
          <p:cNvPr id="4" name="Slide Number Placeholder 3">
            <a:extLst>
              <a:ext uri="{FF2B5EF4-FFF2-40B4-BE49-F238E27FC236}">
                <a16:creationId xmlns:a16="http://schemas.microsoft.com/office/drawing/2014/main" id="{B064BED1-DA59-45C7-A008-17878E1B99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spTree>
    <p:extLst>
      <p:ext uri="{BB962C8B-B14F-4D97-AF65-F5344CB8AC3E}">
        <p14:creationId xmlns:p14="http://schemas.microsoft.com/office/powerpoint/2010/main" val="3943881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7CD3F-0E63-4CCC-AFD9-93CAD1F338B2}"/>
              </a:ext>
            </a:extLst>
          </p:cNvPr>
          <p:cNvSpPr>
            <a:spLocks noGrp="1"/>
          </p:cNvSpPr>
          <p:nvPr>
            <p:ph type="title"/>
          </p:nvPr>
        </p:nvSpPr>
        <p:spPr/>
        <p:txBody>
          <a:bodyPr/>
          <a:lstStyle/>
          <a:p>
            <a:r>
              <a:rPr lang="en-US" dirty="0"/>
              <a:t>Written Testimony</a:t>
            </a:r>
          </a:p>
        </p:txBody>
      </p:sp>
      <p:sp>
        <p:nvSpPr>
          <p:cNvPr id="4" name="Slide Number Placeholder 3">
            <a:extLst>
              <a:ext uri="{FF2B5EF4-FFF2-40B4-BE49-F238E27FC236}">
                <a16:creationId xmlns:a16="http://schemas.microsoft.com/office/drawing/2014/main" id="{E8486550-F372-4614-A372-377565901F5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a:p>
        </p:txBody>
      </p:sp>
      <p:pic>
        <p:nvPicPr>
          <p:cNvPr id="5" name="Picture 4">
            <a:extLst>
              <a:ext uri="{FF2B5EF4-FFF2-40B4-BE49-F238E27FC236}">
                <a16:creationId xmlns:a16="http://schemas.microsoft.com/office/drawing/2014/main" id="{4C42E0DB-91A2-40B3-BB84-886A22E025BE}"/>
              </a:ext>
            </a:extLst>
          </p:cNvPr>
          <p:cNvPicPr>
            <a:picLocks noChangeAspect="1"/>
          </p:cNvPicPr>
          <p:nvPr/>
        </p:nvPicPr>
        <p:blipFill rotWithShape="1">
          <a:blip r:embed="rId2"/>
          <a:srcRect t="24074" b="24355"/>
          <a:stretch/>
        </p:blipFill>
        <p:spPr>
          <a:xfrm>
            <a:off x="1610343" y="1105801"/>
            <a:ext cx="5923313" cy="3805130"/>
          </a:xfrm>
          <a:prstGeom prst="rect">
            <a:avLst/>
          </a:prstGeom>
        </p:spPr>
      </p:pic>
    </p:spTree>
    <p:extLst>
      <p:ext uri="{BB962C8B-B14F-4D97-AF65-F5344CB8AC3E}">
        <p14:creationId xmlns:p14="http://schemas.microsoft.com/office/powerpoint/2010/main" val="1081009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DDB967-3BC7-4CC0-AE37-73A65CCB933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pic>
        <p:nvPicPr>
          <p:cNvPr id="4" name="Picture 3">
            <a:extLst>
              <a:ext uri="{FF2B5EF4-FFF2-40B4-BE49-F238E27FC236}">
                <a16:creationId xmlns:a16="http://schemas.microsoft.com/office/drawing/2014/main" id="{634B7847-D8BF-44DC-9483-05A7AD34DED1}"/>
              </a:ext>
            </a:extLst>
          </p:cNvPr>
          <p:cNvPicPr>
            <a:picLocks noChangeAspect="1"/>
          </p:cNvPicPr>
          <p:nvPr/>
        </p:nvPicPr>
        <p:blipFill>
          <a:blip r:embed="rId2"/>
          <a:stretch>
            <a:fillRect/>
          </a:stretch>
        </p:blipFill>
        <p:spPr>
          <a:xfrm>
            <a:off x="1741062" y="0"/>
            <a:ext cx="5661876" cy="5143500"/>
          </a:xfrm>
          <a:prstGeom prst="rect">
            <a:avLst/>
          </a:prstGeom>
        </p:spPr>
      </p:pic>
    </p:spTree>
    <p:extLst>
      <p:ext uri="{BB962C8B-B14F-4D97-AF65-F5344CB8AC3E}">
        <p14:creationId xmlns:p14="http://schemas.microsoft.com/office/powerpoint/2010/main" val="27133876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2D99A1-6D5F-4678-BF0A-2380951BB75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a:p>
        </p:txBody>
      </p:sp>
      <p:pic>
        <p:nvPicPr>
          <p:cNvPr id="4" name="Picture 3">
            <a:extLst>
              <a:ext uri="{FF2B5EF4-FFF2-40B4-BE49-F238E27FC236}">
                <a16:creationId xmlns:a16="http://schemas.microsoft.com/office/drawing/2014/main" id="{60A5BED6-9277-496B-A7A5-4EE1CD05653C}"/>
              </a:ext>
            </a:extLst>
          </p:cNvPr>
          <p:cNvPicPr>
            <a:picLocks noChangeAspect="1"/>
          </p:cNvPicPr>
          <p:nvPr/>
        </p:nvPicPr>
        <p:blipFill>
          <a:blip r:embed="rId2"/>
          <a:stretch>
            <a:fillRect/>
          </a:stretch>
        </p:blipFill>
        <p:spPr>
          <a:xfrm>
            <a:off x="2249994" y="0"/>
            <a:ext cx="4644011" cy="5143500"/>
          </a:xfrm>
          <a:prstGeom prst="rect">
            <a:avLst/>
          </a:prstGeom>
        </p:spPr>
      </p:pic>
    </p:spTree>
    <p:extLst>
      <p:ext uri="{BB962C8B-B14F-4D97-AF65-F5344CB8AC3E}">
        <p14:creationId xmlns:p14="http://schemas.microsoft.com/office/powerpoint/2010/main" val="3431395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5"/>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Georgia"/>
              <a:buNone/>
            </a:pPr>
            <a:r>
              <a:rPr lang="en-US"/>
              <a:t>Maryland Health Care for All! Coalition</a:t>
            </a:r>
            <a:endParaRPr/>
          </a:p>
        </p:txBody>
      </p:sp>
      <p:sp>
        <p:nvSpPr>
          <p:cNvPr id="547" name="Google Shape;547;p5"/>
          <p:cNvSpPr txBox="1">
            <a:spLocks noGrp="1"/>
          </p:cNvSpPr>
          <p:nvPr>
            <p:ph type="body" idx="1"/>
          </p:nvPr>
        </p:nvSpPr>
        <p:spPr>
          <a:xfrm>
            <a:off x="149313" y="1200151"/>
            <a:ext cx="8842287" cy="3390899"/>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rmAutofit/>
          </a:bodyPr>
          <a:lstStyle/>
          <a:p>
            <a:pPr marL="292608" lvl="0" indent="-292608" algn="l" rtl="0">
              <a:spcBef>
                <a:spcPts val="0"/>
              </a:spcBef>
              <a:spcAft>
                <a:spcPts val="0"/>
              </a:spcAft>
              <a:buSzPts val="1280"/>
              <a:buChar char="►"/>
            </a:pPr>
            <a:r>
              <a:rPr lang="en-US" dirty="0"/>
              <a:t>Who we are: The Maryland Health Care for All! Coalition is a consumer health advocacy organization working to ensure that all Marylanders have access  to quality, affordable health care. We are the largest and most diverse coalition of health care consumers in the state. </a:t>
            </a:r>
          </a:p>
          <a:p>
            <a:pPr marL="292608" lvl="0" indent="-292608" algn="l" rtl="0">
              <a:spcBef>
                <a:spcPts val="0"/>
              </a:spcBef>
              <a:spcAft>
                <a:spcPts val="0"/>
              </a:spcAft>
              <a:buSzPts val="1280"/>
              <a:buChar char="►"/>
            </a:pPr>
            <a:endParaRPr lang="en-US" dirty="0"/>
          </a:p>
          <a:p>
            <a:pPr marL="292608" lvl="0" indent="-292608" algn="l" rtl="0">
              <a:spcBef>
                <a:spcPts val="0"/>
              </a:spcBef>
              <a:spcAft>
                <a:spcPts val="0"/>
              </a:spcAft>
              <a:buSzPts val="1280"/>
              <a:buChar char="►"/>
            </a:pPr>
            <a:r>
              <a:rPr lang="en-US" dirty="0"/>
              <a:t>Current priorities include expanding access to health coverage, implementing the Health Equity Resource Act, and supporting the work of the Maryland Prescription Drug Affordability Board. More information about these initiatives can be found at </a:t>
            </a:r>
            <a:r>
              <a:rPr lang="en-US" u="sng" dirty="0">
                <a:solidFill>
                  <a:schemeClr val="hlink"/>
                </a:solidFill>
                <a:hlinkClick r:id="rId3"/>
              </a:rPr>
              <a:t>www.healthcareforall.com</a:t>
            </a:r>
            <a:endParaRPr dirty="0"/>
          </a:p>
          <a:p>
            <a:pPr marL="566928" lvl="1" indent="-202882" algn="l" rtl="0">
              <a:spcBef>
                <a:spcPts val="0"/>
              </a:spcBef>
              <a:spcAft>
                <a:spcPts val="0"/>
              </a:spcAft>
              <a:buSzPts val="1280"/>
              <a:buNone/>
            </a:pPr>
            <a:endParaRPr dirty="0"/>
          </a:p>
          <a:p>
            <a:pPr marL="292608" lvl="0" indent="-211328" algn="l" rtl="0">
              <a:spcBef>
                <a:spcPts val="2400"/>
              </a:spcBef>
              <a:spcAft>
                <a:spcPts val="0"/>
              </a:spcAft>
              <a:buSzPts val="1280"/>
              <a:buNone/>
            </a:pPr>
            <a:endParaRPr dirty="0"/>
          </a:p>
        </p:txBody>
      </p:sp>
      <p:sp>
        <p:nvSpPr>
          <p:cNvPr id="548" name="Google Shape;548;p5"/>
          <p:cNvSpPr txBox="1">
            <a:spLocks noGrp="1"/>
          </p:cNvSpPr>
          <p:nvPr>
            <p:ph type="body" idx="2"/>
          </p:nvPr>
        </p:nvSpPr>
        <p:spPr>
          <a:xfrm>
            <a:off x="149313" y="4768214"/>
            <a:ext cx="8131087" cy="280036"/>
          </a:xfrm>
          <a:prstGeom prst="rect">
            <a:avLst/>
          </a:prstGeom>
          <a:noFill/>
          <a:ln>
            <a:noFill/>
          </a:ln>
        </p:spPr>
        <p:txBody>
          <a:bodyPr spcFirstLastPara="1" wrap="square" lIns="0" tIns="0" rIns="0" bIns="0" anchor="b" anchorCtr="0">
            <a:normAutofit/>
          </a:bodyPr>
          <a:lstStyle/>
          <a:p>
            <a:pPr marL="0" marR="0" lvl="0" indent="0" algn="l" rtl="0">
              <a:lnSpc>
                <a:spcPct val="100000"/>
              </a:lnSpc>
              <a:spcBef>
                <a:spcPts val="0"/>
              </a:spcBef>
              <a:spcAft>
                <a:spcPts val="0"/>
              </a:spcAft>
              <a:buClr>
                <a:srgbClr val="B50D0D"/>
              </a:buClr>
              <a:buSzPts val="1000"/>
              <a:buFont typeface="Noto Sans Symbols"/>
              <a:buNone/>
            </a:pPr>
            <a:endParaRPr/>
          </a:p>
        </p:txBody>
      </p:sp>
      <p:sp>
        <p:nvSpPr>
          <p:cNvPr id="549" name="Google Shape;549;p5"/>
          <p:cNvSpPr txBox="1">
            <a:spLocks noGrp="1"/>
          </p:cNvSpPr>
          <p:nvPr>
            <p:ph type="sldNum" idx="12"/>
          </p:nvPr>
        </p:nvSpPr>
        <p:spPr>
          <a:xfrm>
            <a:off x="8342334" y="4773613"/>
            <a:ext cx="649266" cy="274637"/>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D47EEA-8845-435C-A975-5F2EB123B4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pic>
        <p:nvPicPr>
          <p:cNvPr id="4" name="Picture 3">
            <a:extLst>
              <a:ext uri="{FF2B5EF4-FFF2-40B4-BE49-F238E27FC236}">
                <a16:creationId xmlns:a16="http://schemas.microsoft.com/office/drawing/2014/main" id="{9AB35BEF-7ADF-4874-859D-D2F95DCBB2C9}"/>
              </a:ext>
            </a:extLst>
          </p:cNvPr>
          <p:cNvPicPr>
            <a:picLocks noChangeAspect="1"/>
          </p:cNvPicPr>
          <p:nvPr/>
        </p:nvPicPr>
        <p:blipFill>
          <a:blip r:embed="rId2"/>
          <a:stretch>
            <a:fillRect/>
          </a:stretch>
        </p:blipFill>
        <p:spPr>
          <a:xfrm>
            <a:off x="1941801" y="0"/>
            <a:ext cx="5260398" cy="5143500"/>
          </a:xfrm>
          <a:prstGeom prst="rect">
            <a:avLst/>
          </a:prstGeom>
        </p:spPr>
      </p:pic>
    </p:spTree>
    <p:extLst>
      <p:ext uri="{BB962C8B-B14F-4D97-AF65-F5344CB8AC3E}">
        <p14:creationId xmlns:p14="http://schemas.microsoft.com/office/powerpoint/2010/main" val="3104127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83BF16-6AB5-4058-A534-302EB952200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pic>
        <p:nvPicPr>
          <p:cNvPr id="4" name="Picture 3">
            <a:extLst>
              <a:ext uri="{FF2B5EF4-FFF2-40B4-BE49-F238E27FC236}">
                <a16:creationId xmlns:a16="http://schemas.microsoft.com/office/drawing/2014/main" id="{47463A71-09D5-4849-AC44-5715E867678E}"/>
              </a:ext>
            </a:extLst>
          </p:cNvPr>
          <p:cNvPicPr>
            <a:picLocks noChangeAspect="1"/>
          </p:cNvPicPr>
          <p:nvPr/>
        </p:nvPicPr>
        <p:blipFill>
          <a:blip r:embed="rId2"/>
          <a:stretch>
            <a:fillRect/>
          </a:stretch>
        </p:blipFill>
        <p:spPr>
          <a:xfrm>
            <a:off x="2666059" y="0"/>
            <a:ext cx="3811882" cy="5143500"/>
          </a:xfrm>
          <a:prstGeom prst="rect">
            <a:avLst/>
          </a:prstGeom>
        </p:spPr>
      </p:pic>
    </p:spTree>
    <p:extLst>
      <p:ext uri="{BB962C8B-B14F-4D97-AF65-F5344CB8AC3E}">
        <p14:creationId xmlns:p14="http://schemas.microsoft.com/office/powerpoint/2010/main" val="2813798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82BF-AC5E-4A98-96EF-873257C152B7}"/>
              </a:ext>
            </a:extLst>
          </p:cNvPr>
          <p:cNvSpPr>
            <a:spLocks noGrp="1"/>
          </p:cNvSpPr>
          <p:nvPr>
            <p:ph type="title"/>
          </p:nvPr>
        </p:nvSpPr>
        <p:spPr/>
        <p:txBody>
          <a:bodyPr/>
          <a:lstStyle/>
          <a:p>
            <a:r>
              <a:rPr lang="en-US" dirty="0"/>
              <a:t>Example Email to Legislator</a:t>
            </a:r>
          </a:p>
        </p:txBody>
      </p:sp>
      <p:sp>
        <p:nvSpPr>
          <p:cNvPr id="3" name="Text Placeholder 2">
            <a:extLst>
              <a:ext uri="{FF2B5EF4-FFF2-40B4-BE49-F238E27FC236}">
                <a16:creationId xmlns:a16="http://schemas.microsoft.com/office/drawing/2014/main" id="{C8F6FE27-EF67-4C91-93E6-BD0DD9B2607A}"/>
              </a:ext>
            </a:extLst>
          </p:cNvPr>
          <p:cNvSpPr>
            <a:spLocks noGrp="1"/>
          </p:cNvSpPr>
          <p:nvPr>
            <p:ph type="body" idx="1"/>
          </p:nvPr>
        </p:nvSpPr>
        <p:spPr>
          <a:xfrm>
            <a:off x="165188" y="838200"/>
            <a:ext cx="8842287" cy="3390899"/>
          </a:xfrm>
        </p:spPr>
        <p:txBody>
          <a:bodyPr/>
          <a:lstStyle/>
          <a:p>
            <a:pPr marL="137160" indent="0">
              <a:buNone/>
            </a:pPr>
            <a:r>
              <a:rPr lang="en-US" dirty="0"/>
              <a:t>As your constituent, I have been so glad to see the work the General Assembly has done to begin addressing prescription drug affordability for Marylanders. In particular, I am thankful to have Maryland’s first-in-the-nation Prescription Drug Affordability Board (PDAB) serving as a watchdog for our state and keeping Maryland patients’ best interests at heart as they examine high-cost prescription drugs and determine ways to make them more affordable.  </a:t>
            </a:r>
          </a:p>
          <a:p>
            <a:pPr marL="137160" indent="0">
              <a:buNone/>
            </a:pPr>
            <a:r>
              <a:rPr lang="en-US" dirty="0"/>
              <a:t>Despite this, too many of my friends and family still struggle to afford the medications they need. It is not fair that Marylanders are forced to skip doses, cut their pills in half, or leave a prescription at the pharmacy counter all while pharmaceutical corporations make record-breaking profits. Maryland’s PDAB is doing great work to examine this issue, but its current authority is limited to addressing costs for only state and local government entities. I am writing you today to urge you to support expanding this authority in 2024 so that the PDAB can set statewide upper payment limits.</a:t>
            </a:r>
          </a:p>
          <a:p>
            <a:pPr marL="137160" indent="0">
              <a:buNone/>
            </a:pPr>
            <a:r>
              <a:rPr lang="en-US" dirty="0"/>
              <a:t>It is critical that the PDAB is given the authority it needs to make expensive medications more affordable for all Marylanders, because drugs don’t work if people can’t afford them.</a:t>
            </a:r>
          </a:p>
        </p:txBody>
      </p:sp>
      <p:sp>
        <p:nvSpPr>
          <p:cNvPr id="4" name="Slide Number Placeholder 3">
            <a:extLst>
              <a:ext uri="{FF2B5EF4-FFF2-40B4-BE49-F238E27FC236}">
                <a16:creationId xmlns:a16="http://schemas.microsoft.com/office/drawing/2014/main" id="{18035B56-8144-4874-BCCE-8E19CC51989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a:p>
        </p:txBody>
      </p:sp>
    </p:spTree>
    <p:extLst>
      <p:ext uri="{BB962C8B-B14F-4D97-AF65-F5344CB8AC3E}">
        <p14:creationId xmlns:p14="http://schemas.microsoft.com/office/powerpoint/2010/main" val="3362201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22"/>
          <p:cNvSpPr txBox="1">
            <a:spLocks noGrp="1"/>
          </p:cNvSpPr>
          <p:nvPr>
            <p:ph type="title"/>
          </p:nvPr>
        </p:nvSpPr>
        <p:spPr>
          <a:xfrm>
            <a:off x="149313" y="53975"/>
            <a:ext cx="8858161" cy="857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Georgia"/>
              <a:buNone/>
            </a:pPr>
            <a:r>
              <a:rPr lang="en-US"/>
              <a:t>After you win, remember to:</a:t>
            </a:r>
            <a:endParaRPr/>
          </a:p>
        </p:txBody>
      </p:sp>
      <p:sp>
        <p:nvSpPr>
          <p:cNvPr id="702" name="Google Shape;702;p22"/>
          <p:cNvSpPr txBox="1">
            <a:spLocks noGrp="1"/>
          </p:cNvSpPr>
          <p:nvPr>
            <p:ph type="body" idx="1"/>
          </p:nvPr>
        </p:nvSpPr>
        <p:spPr>
          <a:xfrm>
            <a:off x="149313" y="1200151"/>
            <a:ext cx="8842287" cy="3390899"/>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91425" tIns="45700" rIns="91425" bIns="45700" anchor="t" anchorCtr="0">
            <a:normAutofit/>
          </a:bodyPr>
          <a:lstStyle/>
          <a:p>
            <a:pPr marL="292608" lvl="0" indent="-292608" algn="l" rtl="0">
              <a:spcBef>
                <a:spcPts val="0"/>
              </a:spcBef>
              <a:spcAft>
                <a:spcPts val="0"/>
              </a:spcAft>
              <a:buSzPts val="2640"/>
              <a:buChar char="►"/>
            </a:pPr>
            <a:r>
              <a:rPr lang="en-US" sz="3300"/>
              <a:t>Thank legislators and supporters</a:t>
            </a:r>
            <a:endParaRPr/>
          </a:p>
          <a:p>
            <a:pPr marL="292608" lvl="0" indent="-292608" algn="l" rtl="0">
              <a:spcBef>
                <a:spcPts val="2400"/>
              </a:spcBef>
              <a:spcAft>
                <a:spcPts val="0"/>
              </a:spcAft>
              <a:buSzPts val="2640"/>
              <a:buChar char="►"/>
            </a:pPr>
            <a:r>
              <a:rPr lang="en-US" sz="3300"/>
              <a:t>Work on implementation</a:t>
            </a:r>
            <a:endParaRPr/>
          </a:p>
          <a:p>
            <a:pPr marL="292608" lvl="0" indent="-292608" algn="l" rtl="0">
              <a:spcBef>
                <a:spcPts val="2400"/>
              </a:spcBef>
              <a:spcAft>
                <a:spcPts val="0"/>
              </a:spcAft>
              <a:buSzPts val="2640"/>
              <a:buChar char="►"/>
            </a:pPr>
            <a:r>
              <a:rPr lang="en-US" sz="3300"/>
              <a:t>Celebrate!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23"/>
          <p:cNvSpPr txBox="1">
            <a:spLocks noGrp="1"/>
          </p:cNvSpPr>
          <p:nvPr>
            <p:ph type="ctrTitle"/>
          </p:nvPr>
        </p:nvSpPr>
        <p:spPr>
          <a:xfrm>
            <a:off x="-1085494" y="1925903"/>
            <a:ext cx="6541413" cy="914400"/>
          </a:xfrm>
          <a:prstGeom prst="rect">
            <a:avLst/>
          </a:prstGeom>
          <a:noFill/>
          <a:ln>
            <a:noFill/>
          </a:ln>
        </p:spPr>
        <p:txBody>
          <a:bodyPr spcFirstLastPara="1" wrap="square" lIns="91400" tIns="45700" rIns="91400" bIns="45700" anchor="ctr" anchorCtr="0">
            <a:noAutofit/>
          </a:bodyPr>
          <a:lstStyle/>
          <a:p>
            <a:pPr marL="0" lvl="0" indent="0" algn="ctr" rtl="0">
              <a:spcBef>
                <a:spcPts val="0"/>
              </a:spcBef>
              <a:spcAft>
                <a:spcPts val="0"/>
              </a:spcAft>
              <a:buClr>
                <a:schemeClr val="lt1"/>
              </a:buClr>
              <a:buSzPts val="2400"/>
              <a:buFont typeface="Georgia"/>
              <a:buNone/>
            </a:pPr>
            <a:r>
              <a:rPr lang="en-US" dirty="0"/>
              <a:t>Questions? </a:t>
            </a:r>
            <a:endParaRPr dirty="0"/>
          </a:p>
        </p:txBody>
      </p:sp>
      <p:sp>
        <p:nvSpPr>
          <p:cNvPr id="708" name="Google Shape;708;p23"/>
          <p:cNvSpPr txBox="1">
            <a:spLocks noGrp="1"/>
          </p:cNvSpPr>
          <p:nvPr>
            <p:ph type="sldNum" idx="12"/>
          </p:nvPr>
        </p:nvSpPr>
        <p:spPr>
          <a:xfrm>
            <a:off x="7647932" y="4649017"/>
            <a:ext cx="649266" cy="274637"/>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34</a:t>
            </a:fld>
            <a:endParaRPr/>
          </a:p>
        </p:txBody>
      </p:sp>
      <p:sp>
        <p:nvSpPr>
          <p:cNvPr id="2" name="TextBox 1">
            <a:extLst>
              <a:ext uri="{FF2B5EF4-FFF2-40B4-BE49-F238E27FC236}">
                <a16:creationId xmlns:a16="http://schemas.microsoft.com/office/drawing/2014/main" id="{819393EB-C481-43D5-A054-703577552D71}"/>
              </a:ext>
            </a:extLst>
          </p:cNvPr>
          <p:cNvSpPr txBox="1"/>
          <p:nvPr/>
        </p:nvSpPr>
        <p:spPr>
          <a:xfrm>
            <a:off x="4853627" y="2090391"/>
            <a:ext cx="3443571" cy="2677656"/>
          </a:xfrm>
          <a:prstGeom prst="rect">
            <a:avLst/>
          </a:prstGeom>
          <a:noFill/>
        </p:spPr>
        <p:txBody>
          <a:bodyPr wrap="none" rtlCol="0">
            <a:spAutoFit/>
          </a:bodyPr>
          <a:lstStyle/>
          <a:p>
            <a:pPr lvl="1" eaLnBrk="1" hangingPunct="1">
              <a:buFont typeface="Wingdings" charset="0"/>
              <a:buNone/>
            </a:pPr>
            <a:r>
              <a:rPr lang="en-US" dirty="0">
                <a:solidFill>
                  <a:schemeClr val="bg1"/>
                </a:solidFill>
                <a:latin typeface="Georgia" panose="02040502050405020303" pitchFamily="18" charset="0"/>
                <a:hlinkClick r:id="rId3">
                  <a:extLst>
                    <a:ext uri="{A12FA001-AC4F-418D-AE19-62706E023703}">
                      <ahyp:hlinkClr xmlns:ahyp="http://schemas.microsoft.com/office/drawing/2018/hyperlinkcolor" val="tx"/>
                    </a:ext>
                  </a:extLst>
                </a:hlinkClick>
              </a:rPr>
              <a:t>www.healthcareforall.com</a:t>
            </a:r>
            <a:endParaRPr lang="en-US" dirty="0">
              <a:solidFill>
                <a:schemeClr val="bg1"/>
              </a:solidFill>
              <a:latin typeface="Georgia" panose="02040502050405020303" pitchFamily="18" charset="0"/>
            </a:endParaRPr>
          </a:p>
          <a:p>
            <a:pPr lvl="1" eaLnBrk="1" hangingPunct="1">
              <a:buFont typeface="Wingdings" charset="0"/>
              <a:buNone/>
            </a:pPr>
            <a:endParaRPr lang="en-US" dirty="0">
              <a:solidFill>
                <a:schemeClr val="bg1"/>
              </a:solidFill>
              <a:latin typeface="Georgia" panose="02040502050405020303" pitchFamily="18" charset="0"/>
            </a:endParaRPr>
          </a:p>
          <a:p>
            <a:pPr lvl="1" eaLnBrk="1" hangingPunct="1">
              <a:buFont typeface="Wingdings" charset="0"/>
              <a:buNone/>
            </a:pPr>
            <a:r>
              <a:rPr lang="en-US" dirty="0">
                <a:solidFill>
                  <a:schemeClr val="bg1"/>
                </a:solidFill>
                <a:latin typeface="Georgia" panose="02040502050405020303" pitchFamily="18" charset="0"/>
              </a:rPr>
              <a:t>(410) 235-9000</a:t>
            </a:r>
          </a:p>
          <a:p>
            <a:pPr lvl="1" eaLnBrk="1" hangingPunct="1">
              <a:buFont typeface="Wingdings" charset="0"/>
              <a:buNone/>
            </a:pPr>
            <a:endParaRPr lang="en-US" dirty="0">
              <a:solidFill>
                <a:schemeClr val="bg1"/>
              </a:solidFill>
              <a:latin typeface="Georgia" panose="02040502050405020303" pitchFamily="18" charset="0"/>
            </a:endParaRPr>
          </a:p>
          <a:p>
            <a:pPr lvl="1">
              <a:buNone/>
            </a:pPr>
            <a:r>
              <a:rPr lang="en-US" dirty="0">
                <a:solidFill>
                  <a:schemeClr val="bg1"/>
                </a:solidFill>
                <a:latin typeface="Georgia" panose="02040502050405020303" pitchFamily="18" charset="0"/>
                <a:hlinkClick r:id="rId4">
                  <a:extLst>
                    <a:ext uri="{A12FA001-AC4F-418D-AE19-62706E023703}">
                      <ahyp:hlinkClr xmlns:ahyp="http://schemas.microsoft.com/office/drawing/2018/hyperlinkcolor" val="tx"/>
                    </a:ext>
                  </a:extLst>
                </a:hlinkClick>
              </a:rPr>
              <a:t>stephanie@healthcareforall.com</a:t>
            </a:r>
            <a:r>
              <a:rPr lang="en-US" dirty="0">
                <a:solidFill>
                  <a:schemeClr val="bg1"/>
                </a:solidFill>
                <a:latin typeface="Georgia" panose="02040502050405020303" pitchFamily="18" charset="0"/>
              </a:rPr>
              <a:t> </a:t>
            </a:r>
          </a:p>
          <a:p>
            <a:pPr lvl="1">
              <a:buNone/>
            </a:pPr>
            <a:endParaRPr lang="en-US" dirty="0">
              <a:solidFill>
                <a:schemeClr val="bg1"/>
              </a:solidFill>
              <a:latin typeface="Georgia" panose="02040502050405020303" pitchFamily="18" charset="0"/>
            </a:endParaRPr>
          </a:p>
          <a:p>
            <a:pPr lvl="1" eaLnBrk="1" hangingPunct="1">
              <a:buFont typeface="Wingdings" charset="0"/>
              <a:buNone/>
            </a:pPr>
            <a:r>
              <a:rPr lang="en-US" dirty="0">
                <a:solidFill>
                  <a:schemeClr val="bg1"/>
                </a:solidFill>
                <a:latin typeface="Georgia" panose="02040502050405020303" pitchFamily="18" charset="0"/>
              </a:rPr>
              <a:t>X: @</a:t>
            </a:r>
            <a:r>
              <a:rPr lang="en-US" dirty="0" err="1">
                <a:solidFill>
                  <a:schemeClr val="bg1"/>
                </a:solidFill>
                <a:latin typeface="Georgia" panose="02040502050405020303" pitchFamily="18" charset="0"/>
              </a:rPr>
              <a:t>healthymaryland</a:t>
            </a:r>
            <a:endParaRPr lang="en-US" dirty="0">
              <a:solidFill>
                <a:schemeClr val="bg1"/>
              </a:solidFill>
              <a:latin typeface="Georgia" panose="02040502050405020303" pitchFamily="18" charset="0"/>
            </a:endParaRPr>
          </a:p>
          <a:p>
            <a:pPr lvl="1" eaLnBrk="1" hangingPunct="1">
              <a:buFont typeface="Wingdings" charset="0"/>
              <a:buNone/>
            </a:pPr>
            <a:endParaRPr lang="en-US" dirty="0">
              <a:solidFill>
                <a:schemeClr val="bg1"/>
              </a:solidFill>
              <a:latin typeface="Georgia" panose="02040502050405020303" pitchFamily="18" charset="0"/>
            </a:endParaRPr>
          </a:p>
          <a:p>
            <a:pPr lvl="1" eaLnBrk="1" hangingPunct="1">
              <a:buFont typeface="Wingdings" charset="0"/>
              <a:buNone/>
            </a:pPr>
            <a:r>
              <a:rPr lang="en-US" dirty="0">
                <a:solidFill>
                  <a:schemeClr val="bg1"/>
                </a:solidFill>
                <a:latin typeface="Georgia" panose="02040502050405020303" pitchFamily="18" charset="0"/>
              </a:rPr>
              <a:t>Facebook.com/</a:t>
            </a:r>
            <a:r>
              <a:rPr lang="en-US" dirty="0" err="1">
                <a:solidFill>
                  <a:schemeClr val="bg1"/>
                </a:solidFill>
                <a:latin typeface="Georgia" panose="02040502050405020303" pitchFamily="18" charset="0"/>
              </a:rPr>
              <a:t>MDHealthCareForAll</a:t>
            </a:r>
            <a:endParaRPr lang="en-US" dirty="0">
              <a:solidFill>
                <a:schemeClr val="bg1"/>
              </a:solidFill>
              <a:latin typeface="Georgia" panose="02040502050405020303" pitchFamily="18" charset="0"/>
            </a:endParaRPr>
          </a:p>
          <a:p>
            <a:pPr lvl="1" eaLnBrk="1" hangingPunct="1">
              <a:buFont typeface="Wingdings" charset="0"/>
              <a:buNone/>
            </a:pPr>
            <a:endParaRPr lang="en-US" dirty="0">
              <a:solidFill>
                <a:schemeClr val="bg1"/>
              </a:solidFill>
              <a:latin typeface="Georgia" panose="02040502050405020303" pitchFamily="18" charset="0"/>
            </a:endParaRPr>
          </a:p>
          <a:p>
            <a:pPr lvl="1" eaLnBrk="1" hangingPunct="1">
              <a:buFont typeface="Wingdings" charset="0"/>
              <a:buNone/>
            </a:pPr>
            <a:r>
              <a:rPr lang="en-US" dirty="0">
                <a:solidFill>
                  <a:schemeClr val="bg1"/>
                </a:solidFill>
                <a:latin typeface="Georgia" panose="02040502050405020303" pitchFamily="18" charset="0"/>
              </a:rPr>
              <a:t>Instagram: @</a:t>
            </a:r>
            <a:r>
              <a:rPr lang="en-US" dirty="0" err="1">
                <a:solidFill>
                  <a:schemeClr val="bg1"/>
                </a:solidFill>
                <a:latin typeface="Georgia" panose="02040502050405020303" pitchFamily="18" charset="0"/>
              </a:rPr>
              <a:t>MarylandHealthCareForAll</a:t>
            </a:r>
            <a:endParaRPr lang="en-US" dirty="0">
              <a:solidFill>
                <a:schemeClr val="bg1"/>
              </a:solidFill>
              <a:latin typeface="Georgia" panose="02040502050405020303" pitchFamily="18" charset="0"/>
            </a:endParaRPr>
          </a:p>
          <a:p>
            <a:endParaRPr lang="en-US" dirty="0">
              <a:solidFill>
                <a:schemeClr val="bg1"/>
              </a:solidFill>
              <a:latin typeface="Georgia" panose="02040502050405020303" pitchFamily="18" charset="0"/>
            </a:endParaRPr>
          </a:p>
        </p:txBody>
      </p:sp>
      <p:pic>
        <p:nvPicPr>
          <p:cNvPr id="5" name="Google Shape;565;p7">
            <a:extLst>
              <a:ext uri="{FF2B5EF4-FFF2-40B4-BE49-F238E27FC236}">
                <a16:creationId xmlns:a16="http://schemas.microsoft.com/office/drawing/2014/main" id="{8A46F2B5-F1ED-437C-A1A0-BE023F9BDB7F}"/>
              </a:ext>
            </a:extLst>
          </p:cNvPr>
          <p:cNvPicPr preferRelativeResize="0"/>
          <p:nvPr/>
        </p:nvPicPr>
        <p:blipFill>
          <a:blip r:embed="rId5"/>
          <a:stretch>
            <a:fillRect/>
          </a:stretch>
        </p:blipFill>
        <p:spPr>
          <a:xfrm>
            <a:off x="5455919" y="522792"/>
            <a:ext cx="1633447" cy="127851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8"/>
          <p:cNvSpPr txBox="1">
            <a:spLocks noGrp="1"/>
          </p:cNvSpPr>
          <p:nvPr>
            <p:ph type="title"/>
          </p:nvPr>
        </p:nvSpPr>
        <p:spPr>
          <a:xfrm>
            <a:off x="167566" y="846307"/>
            <a:ext cx="2354408" cy="345088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000"/>
              <a:buFont typeface="Georgia"/>
              <a:buNone/>
            </a:pPr>
            <a:r>
              <a:rPr lang="en-US" sz="3000" b="1">
                <a:solidFill>
                  <a:schemeClr val="dk1"/>
                </a:solidFill>
              </a:rPr>
              <a:t>The Six Steps to Effective Advocacy </a:t>
            </a:r>
            <a:endParaRPr/>
          </a:p>
        </p:txBody>
      </p:sp>
      <p:pic>
        <p:nvPicPr>
          <p:cNvPr id="4" name="Online Media 3">
            <a:hlinkClick r:id="" action="ppaction://media"/>
            <a:extLst>
              <a:ext uri="{FF2B5EF4-FFF2-40B4-BE49-F238E27FC236}">
                <a16:creationId xmlns:a16="http://schemas.microsoft.com/office/drawing/2014/main" id="{E3585C9D-BBC3-4057-9381-8F0CE1F5ACAF}"/>
              </a:ext>
            </a:extLst>
          </p:cNvPr>
          <p:cNvPicPr>
            <a:picLocks noRot="1" noChangeAspect="1"/>
          </p:cNvPicPr>
          <p:nvPr>
            <a:videoFile r:link="rId1"/>
          </p:nvPr>
        </p:nvPicPr>
        <p:blipFill>
          <a:blip r:embed="rId4"/>
          <a:stretch>
            <a:fillRect/>
          </a:stretch>
        </p:blipFill>
        <p:spPr>
          <a:xfrm>
            <a:off x="2743200" y="1200150"/>
            <a:ext cx="5718048" cy="3216402"/>
          </a:xfrm>
          <a:prstGeom prst="rect">
            <a:avLst/>
          </a:prstGeom>
        </p:spPr>
      </p:pic>
    </p:spTree>
  </p:cSld>
  <p:clrMapOvr>
    <a:masterClrMapping/>
  </p:clrMapOvr>
  <p:transition spd="med">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0D5E5-6340-4C29-83BE-9DCEAF0066CC}"/>
              </a:ext>
            </a:extLst>
          </p:cNvPr>
          <p:cNvSpPr>
            <a:spLocks noGrp="1"/>
          </p:cNvSpPr>
          <p:nvPr>
            <p:ph type="title"/>
          </p:nvPr>
        </p:nvSpPr>
        <p:spPr/>
        <p:txBody>
          <a:bodyPr/>
          <a:lstStyle/>
          <a:p>
            <a:r>
              <a:rPr lang="en-US" dirty="0"/>
              <a:t>The Six Steps to Effective Advocacy</a:t>
            </a:r>
          </a:p>
        </p:txBody>
      </p:sp>
      <p:sp>
        <p:nvSpPr>
          <p:cNvPr id="3" name="Text Placeholder 2">
            <a:extLst>
              <a:ext uri="{FF2B5EF4-FFF2-40B4-BE49-F238E27FC236}">
                <a16:creationId xmlns:a16="http://schemas.microsoft.com/office/drawing/2014/main" id="{245EE322-4BE2-47DD-AA36-AE98CA8C08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F09848-2144-4C38-A94D-C710669DFA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pic>
        <p:nvPicPr>
          <p:cNvPr id="5" name="Picture 4">
            <a:extLst>
              <a:ext uri="{FF2B5EF4-FFF2-40B4-BE49-F238E27FC236}">
                <a16:creationId xmlns:a16="http://schemas.microsoft.com/office/drawing/2014/main" id="{458738CE-6775-41C8-8694-154B318AC1F4}"/>
              </a:ext>
            </a:extLst>
          </p:cNvPr>
          <p:cNvPicPr>
            <a:picLocks noChangeAspect="1"/>
          </p:cNvPicPr>
          <p:nvPr/>
        </p:nvPicPr>
        <p:blipFill rotWithShape="1">
          <a:blip r:embed="rId2"/>
          <a:srcRect l="26752" t="27553" r="39388" b="40782"/>
          <a:stretch/>
        </p:blipFill>
        <p:spPr>
          <a:xfrm>
            <a:off x="256020" y="1540002"/>
            <a:ext cx="4419612" cy="2324862"/>
          </a:xfrm>
          <a:prstGeom prst="rect">
            <a:avLst/>
          </a:prstGeom>
        </p:spPr>
      </p:pic>
      <p:pic>
        <p:nvPicPr>
          <p:cNvPr id="6" name="Picture 5">
            <a:extLst>
              <a:ext uri="{FF2B5EF4-FFF2-40B4-BE49-F238E27FC236}">
                <a16:creationId xmlns:a16="http://schemas.microsoft.com/office/drawing/2014/main" id="{5DF3CE73-7F17-4620-AFD2-CF48DD9F38DB}"/>
              </a:ext>
            </a:extLst>
          </p:cNvPr>
          <p:cNvPicPr>
            <a:picLocks noChangeAspect="1"/>
          </p:cNvPicPr>
          <p:nvPr/>
        </p:nvPicPr>
        <p:blipFill rotWithShape="1">
          <a:blip r:embed="rId2"/>
          <a:srcRect l="26752" t="58383" r="39388" b="7372"/>
          <a:stretch/>
        </p:blipFill>
        <p:spPr>
          <a:xfrm>
            <a:off x="4578393" y="1508602"/>
            <a:ext cx="4315968" cy="2455338"/>
          </a:xfrm>
          <a:prstGeom prst="rect">
            <a:avLst/>
          </a:prstGeom>
        </p:spPr>
      </p:pic>
    </p:spTree>
    <p:extLst>
      <p:ext uri="{BB962C8B-B14F-4D97-AF65-F5344CB8AC3E}">
        <p14:creationId xmlns:p14="http://schemas.microsoft.com/office/powerpoint/2010/main" val="740527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9"/>
          <p:cNvSpPr txBox="1">
            <a:spLocks noGrp="1"/>
          </p:cNvSpPr>
          <p:nvPr>
            <p:ph type="title"/>
          </p:nvPr>
        </p:nvSpPr>
        <p:spPr>
          <a:xfrm>
            <a:off x="259833" y="73851"/>
            <a:ext cx="2191500" cy="3532500"/>
          </a:xfrm>
          <a:prstGeom prst="rect">
            <a:avLst/>
          </a:prstGeom>
          <a:noFill/>
          <a:ln>
            <a:noFill/>
          </a:ln>
        </p:spPr>
        <p:txBody>
          <a:bodyPr spcFirstLastPara="1" wrap="square" lIns="68575" tIns="34275" rIns="68575" bIns="34275" anchor="b" anchorCtr="0">
            <a:spAutoFit/>
          </a:bodyPr>
          <a:lstStyle/>
          <a:p>
            <a:pPr marL="0" lvl="0" indent="0" algn="l" rtl="0">
              <a:spcBef>
                <a:spcPts val="0"/>
              </a:spcBef>
              <a:spcAft>
                <a:spcPts val="0"/>
              </a:spcAft>
              <a:buClr>
                <a:schemeClr val="lt1"/>
              </a:buClr>
              <a:buSzPts val="3750"/>
              <a:buFont typeface="Georgia"/>
              <a:buNone/>
            </a:pPr>
            <a:r>
              <a:rPr lang="en-US" sz="3750" b="1">
                <a:solidFill>
                  <a:schemeClr val="lt1"/>
                </a:solidFill>
              </a:rPr>
              <a:t>Step One:</a:t>
            </a:r>
            <a:br>
              <a:rPr lang="en-US" sz="3750">
                <a:solidFill>
                  <a:schemeClr val="lt1"/>
                </a:solidFill>
              </a:rPr>
            </a:br>
            <a:r>
              <a:rPr lang="en-US" sz="3750">
                <a:solidFill>
                  <a:schemeClr val="lt1"/>
                </a:solidFill>
              </a:rPr>
              <a:t>Create an Evidence Based Plan</a:t>
            </a:r>
            <a:endParaRPr/>
          </a:p>
        </p:txBody>
      </p:sp>
      <p:sp>
        <p:nvSpPr>
          <p:cNvPr id="578" name="Google Shape;578;p9"/>
          <p:cNvSpPr>
            <a:spLocks noGrp="1"/>
          </p:cNvSpPr>
          <p:nvPr>
            <p:ph type="pic" idx="2"/>
          </p:nvPr>
        </p:nvSpPr>
        <p:spPr>
          <a:xfrm>
            <a:off x="2539364" y="0"/>
            <a:ext cx="6604635" cy="5143500"/>
          </a:xfrm>
          <a:prstGeom prst="rect">
            <a:avLst/>
          </a:prstGeom>
          <a:noFill/>
          <a:ln>
            <a:noFill/>
          </a:ln>
        </p:spPr>
      </p:sp>
      <p:pic>
        <p:nvPicPr>
          <p:cNvPr id="579" name="Google Shape;579;p9"/>
          <p:cNvPicPr preferRelativeResize="0">
            <a:picLocks noGrp="1"/>
          </p:cNvPicPr>
          <p:nvPr>
            <p:ph type="body" idx="3"/>
          </p:nvPr>
        </p:nvPicPr>
        <p:blipFill rotWithShape="1">
          <a:blip r:embed="rId3">
            <a:alphaModFix/>
          </a:blip>
          <a:srcRect/>
          <a:stretch/>
        </p:blipFill>
        <p:spPr>
          <a:xfrm>
            <a:off x="5288148" y="4768850"/>
            <a:ext cx="348880" cy="279400"/>
          </a:xfrm>
          <a:prstGeom prst="rect">
            <a:avLst/>
          </a:prstGeom>
          <a:noFill/>
          <a:ln>
            <a:noFill/>
          </a:ln>
        </p:spPr>
      </p:pic>
      <p:pic>
        <p:nvPicPr>
          <p:cNvPr id="580" name="Google Shape;580;p9" descr="Pharmacist holding a prescription. Close-up of an intake form and stethoscope. Close-up of a blood pressure measurement tool."/>
          <p:cNvPicPr preferRelativeResize="0"/>
          <p:nvPr/>
        </p:nvPicPr>
        <p:blipFill rotWithShape="1">
          <a:blip r:embed="rId3">
            <a:alphaModFix/>
          </a:blip>
          <a:srcRect/>
          <a:stretch/>
        </p:blipFill>
        <p:spPr>
          <a:xfrm>
            <a:off x="2658045" y="17937"/>
            <a:ext cx="6367271" cy="509381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10" descr="Chart showing research spending versus advertising spending of big pharmaceutical companies."/>
          <p:cNvPicPr preferRelativeResize="0"/>
          <p:nvPr/>
        </p:nvPicPr>
        <p:blipFill rotWithShape="1">
          <a:blip r:embed="rId3">
            <a:alphaModFix/>
          </a:blip>
          <a:srcRect/>
          <a:stretch/>
        </p:blipFill>
        <p:spPr>
          <a:xfrm>
            <a:off x="317499" y="1014634"/>
            <a:ext cx="4151548" cy="2324867"/>
          </a:xfrm>
          <a:prstGeom prst="rect">
            <a:avLst/>
          </a:prstGeom>
          <a:noFill/>
          <a:ln>
            <a:noFill/>
          </a:ln>
        </p:spPr>
      </p:pic>
      <p:pic>
        <p:nvPicPr>
          <p:cNvPr id="586" name="Google Shape;586;p10"/>
          <p:cNvPicPr preferRelativeResize="0"/>
          <p:nvPr/>
        </p:nvPicPr>
        <p:blipFill rotWithShape="1">
          <a:blip r:embed="rId4">
            <a:alphaModFix/>
          </a:blip>
          <a:srcRect/>
          <a:stretch/>
        </p:blipFill>
        <p:spPr>
          <a:xfrm>
            <a:off x="4630979" y="1800283"/>
            <a:ext cx="4151548" cy="2075774"/>
          </a:xfrm>
          <a:prstGeom prst="rect">
            <a:avLst/>
          </a:prstGeom>
          <a:noFill/>
          <a:ln>
            <a:noFill/>
          </a:ln>
        </p:spPr>
      </p:pic>
      <p:sp>
        <p:nvSpPr>
          <p:cNvPr id="587" name="Google Shape;587;p10"/>
          <p:cNvSpPr txBox="1"/>
          <p:nvPr/>
        </p:nvSpPr>
        <p:spPr>
          <a:xfrm>
            <a:off x="317499" y="3678684"/>
            <a:ext cx="4068995" cy="7155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50" b="0" i="0" u="none" strike="noStrike" cap="none">
                <a:solidFill>
                  <a:schemeClr val="dk1"/>
                </a:solidFill>
                <a:latin typeface="Calibri"/>
                <a:ea typeface="Calibri"/>
                <a:cs typeface="Calibri"/>
                <a:sym typeface="Calibri"/>
              </a:rPr>
              <a:t>The biggest driver of prescription drug costs is price increases on existing medications, not new drugs entering the market. </a:t>
            </a:r>
            <a:endParaRPr/>
          </a:p>
        </p:txBody>
      </p:sp>
      <p:sp>
        <p:nvSpPr>
          <p:cNvPr id="588" name="Google Shape;588;p10"/>
          <p:cNvSpPr txBox="1"/>
          <p:nvPr/>
        </p:nvSpPr>
        <p:spPr>
          <a:xfrm>
            <a:off x="4722485" y="661291"/>
            <a:ext cx="3885968"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50" b="0" i="0" u="none" strike="noStrike" cap="none">
                <a:solidFill>
                  <a:schemeClr val="dk1"/>
                </a:solidFill>
                <a:latin typeface="Calibri"/>
                <a:ea typeface="Calibri"/>
                <a:cs typeface="Calibri"/>
                <a:sym typeface="Calibri"/>
              </a:rPr>
              <a:t>Americans pay more for their prescription drugs than any other developed country in the world.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11"/>
          <p:cNvSpPr txBox="1">
            <a:spLocks noGrp="1"/>
          </p:cNvSpPr>
          <p:nvPr>
            <p:ph type="title" idx="4294967295"/>
          </p:nvPr>
        </p:nvSpPr>
        <p:spPr>
          <a:xfrm>
            <a:off x="0" y="973932"/>
            <a:ext cx="2444354" cy="2440781"/>
          </a:xfrm>
          <a:prstGeom prst="rect">
            <a:avLst/>
          </a:prstGeom>
          <a:noFill/>
          <a:ln>
            <a:noFill/>
          </a:ln>
        </p:spPr>
        <p:txBody>
          <a:bodyPr spcFirstLastPara="1" wrap="square" lIns="68575" tIns="34275" rIns="68575" bIns="34275" anchor="b" anchorCtr="0">
            <a:normAutofit fontScale="90000"/>
          </a:bodyPr>
          <a:lstStyle/>
          <a:p>
            <a:pPr marL="0" lvl="0" indent="0" algn="l" rtl="0">
              <a:spcBef>
                <a:spcPts val="0"/>
              </a:spcBef>
              <a:spcAft>
                <a:spcPts val="0"/>
              </a:spcAft>
              <a:buClr>
                <a:schemeClr val="lt1"/>
              </a:buClr>
              <a:buSzPct val="100000"/>
              <a:buFont typeface="Georgia"/>
              <a:buNone/>
            </a:pPr>
            <a:r>
              <a:rPr lang="en-US" sz="3450"/>
              <a:t>What is a Prescription Drug Affordability Board?</a:t>
            </a:r>
            <a:endParaRPr/>
          </a:p>
        </p:txBody>
      </p:sp>
      <p:pic>
        <p:nvPicPr>
          <p:cNvPr id="594" name="Google Shape;594;p11" descr="Prescription Drug Affordability Board Outline"/>
          <p:cNvPicPr preferRelativeResize="0"/>
          <p:nvPr/>
        </p:nvPicPr>
        <p:blipFill rotWithShape="1">
          <a:blip r:embed="rId3">
            <a:alphaModFix/>
          </a:blip>
          <a:srcRect/>
          <a:stretch/>
        </p:blipFill>
        <p:spPr>
          <a:xfrm>
            <a:off x="1143000" y="0"/>
            <a:ext cx="6858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12"/>
          <p:cNvSpPr txBox="1">
            <a:spLocks noGrp="1"/>
          </p:cNvSpPr>
          <p:nvPr>
            <p:ph type="body" idx="1"/>
          </p:nvPr>
        </p:nvSpPr>
        <p:spPr>
          <a:xfrm>
            <a:off x="149315" y="2900920"/>
            <a:ext cx="2191563" cy="8588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1600"/>
              <a:buNone/>
            </a:pPr>
            <a:endParaRPr/>
          </a:p>
        </p:txBody>
      </p:sp>
      <p:sp>
        <p:nvSpPr>
          <p:cNvPr id="600" name="Google Shape;600;p12"/>
          <p:cNvSpPr txBox="1">
            <a:spLocks noGrp="1"/>
          </p:cNvSpPr>
          <p:nvPr>
            <p:ph type="body" idx="2"/>
          </p:nvPr>
        </p:nvSpPr>
        <p:spPr>
          <a:xfrm>
            <a:off x="2660810" y="133351"/>
            <a:ext cx="6352855" cy="4453388"/>
          </a:xfrm>
          <a:prstGeom prst="rect">
            <a:avLst/>
          </a:prstGeom>
          <a:noFill/>
          <a:ln w="9525" cap="flat" cmpd="sng">
            <a:solidFill>
              <a:srgbClr val="6CACE4">
                <a:alpha val="20000"/>
              </a:srgbClr>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SzPts val="1280"/>
              <a:buNone/>
            </a:pPr>
            <a:endParaRPr/>
          </a:p>
        </p:txBody>
      </p:sp>
      <p:sp>
        <p:nvSpPr>
          <p:cNvPr id="601" name="Google Shape;601;p12"/>
          <p:cNvSpPr txBox="1">
            <a:spLocks noGrp="1"/>
          </p:cNvSpPr>
          <p:nvPr>
            <p:ph type="body" idx="3"/>
          </p:nvPr>
        </p:nvSpPr>
        <p:spPr>
          <a:xfrm>
            <a:off x="2656330" y="4768214"/>
            <a:ext cx="5613729" cy="280036"/>
          </a:xfrm>
          <a:prstGeom prst="rect">
            <a:avLst/>
          </a:prstGeom>
          <a:noFill/>
          <a:ln>
            <a:noFill/>
          </a:ln>
        </p:spPr>
        <p:txBody>
          <a:bodyPr spcFirstLastPara="1" wrap="square" lIns="0" tIns="0" rIns="0" bIns="0" anchor="b" anchorCtr="0">
            <a:normAutofit/>
          </a:bodyPr>
          <a:lstStyle/>
          <a:p>
            <a:pPr marL="0" marR="0" lvl="0" indent="0" algn="l" rtl="0">
              <a:lnSpc>
                <a:spcPct val="100000"/>
              </a:lnSpc>
              <a:spcBef>
                <a:spcPts val="0"/>
              </a:spcBef>
              <a:spcAft>
                <a:spcPts val="0"/>
              </a:spcAft>
              <a:buClr>
                <a:srgbClr val="B50D0D"/>
              </a:buClr>
              <a:buSzPts val="1000"/>
              <a:buFont typeface="Noto Sans Symbols"/>
              <a:buNone/>
            </a:pPr>
            <a:endParaRPr/>
          </a:p>
        </p:txBody>
      </p:sp>
      <p:pic>
        <p:nvPicPr>
          <p:cNvPr id="602" name="Google Shape;602;p12" descr="Pie chart displaying 43% of people are very concerned about prescription drug costs, 29% are somewhat concerned, 18% are a little concerned, 8% are not concerned, and 2% of people surveyed are not sure if they are concerned or not."/>
          <p:cNvPicPr preferRelativeResize="0"/>
          <p:nvPr/>
        </p:nvPicPr>
        <p:blipFill rotWithShape="1">
          <a:blip r:embed="rId3">
            <a:alphaModFix/>
          </a:blip>
          <a:srcRect/>
          <a:stretch/>
        </p:blipFill>
        <p:spPr>
          <a:xfrm>
            <a:off x="3902867" y="200173"/>
            <a:ext cx="3607134" cy="1630681"/>
          </a:xfrm>
          <a:prstGeom prst="rect">
            <a:avLst/>
          </a:prstGeom>
          <a:noFill/>
          <a:ln>
            <a:noFill/>
          </a:ln>
        </p:spPr>
      </p:pic>
      <p:pic>
        <p:nvPicPr>
          <p:cNvPr id="603" name="Google Shape;603;p12" descr="Graph showing 52% of people strongly favor the prescription drug cost review commission, 32% somewhat favor it, 5% somewhat oppose it, 4% strongly oppose it, and 7% were not sure if they oppose it or not. "/>
          <p:cNvPicPr preferRelativeResize="0"/>
          <p:nvPr/>
        </p:nvPicPr>
        <p:blipFill rotWithShape="1">
          <a:blip r:embed="rId4">
            <a:alphaModFix/>
          </a:blip>
          <a:srcRect/>
          <a:stretch/>
        </p:blipFill>
        <p:spPr>
          <a:xfrm>
            <a:off x="2877512" y="1993345"/>
            <a:ext cx="3776661" cy="1343024"/>
          </a:xfrm>
          <a:prstGeom prst="rect">
            <a:avLst/>
          </a:prstGeom>
          <a:noFill/>
          <a:ln>
            <a:noFill/>
          </a:ln>
        </p:spPr>
      </p:pic>
      <p:pic>
        <p:nvPicPr>
          <p:cNvPr id="604" name="Google Shape;604;p12" descr="Table showing overwhelming support for legislative candidates who support prescription drug affordability legislation."/>
          <p:cNvPicPr preferRelativeResize="0"/>
          <p:nvPr/>
        </p:nvPicPr>
        <p:blipFill rotWithShape="1">
          <a:blip r:embed="rId5">
            <a:alphaModFix/>
          </a:blip>
          <a:srcRect/>
          <a:stretch/>
        </p:blipFill>
        <p:spPr>
          <a:xfrm>
            <a:off x="3442432" y="3624025"/>
            <a:ext cx="4528004" cy="1375172"/>
          </a:xfrm>
          <a:prstGeom prst="rect">
            <a:avLst/>
          </a:prstGeom>
          <a:noFill/>
          <a:ln>
            <a:noFill/>
          </a:ln>
        </p:spPr>
      </p:pic>
      <p:sp>
        <p:nvSpPr>
          <p:cNvPr id="605" name="Google Shape;605;p12"/>
          <p:cNvSpPr/>
          <p:nvPr/>
        </p:nvSpPr>
        <p:spPr>
          <a:xfrm>
            <a:off x="6841954" y="1867496"/>
            <a:ext cx="1613394" cy="1630680"/>
          </a:xfrm>
          <a:prstGeom prst="rect">
            <a:avLst/>
          </a:prstGeom>
          <a:solidFill>
            <a:srgbClr val="B49200"/>
          </a:solid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606" name="Google Shape;606;p12"/>
          <p:cNvSpPr txBox="1"/>
          <p:nvPr/>
        </p:nvSpPr>
        <p:spPr>
          <a:xfrm>
            <a:off x="6979920" y="1974682"/>
            <a:ext cx="1386840" cy="15465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50" b="0" i="0" u="none" strike="noStrike" cap="none">
                <a:solidFill>
                  <a:schemeClr val="lt2"/>
                </a:solidFill>
                <a:latin typeface="Calibri"/>
                <a:ea typeface="Calibri"/>
                <a:cs typeface="Calibri"/>
                <a:sym typeface="Calibri"/>
              </a:rPr>
              <a:t>Establish public interest, show support for your proposal, and demonstrate that it will move voters.</a:t>
            </a:r>
            <a:endParaRPr/>
          </a:p>
        </p:txBody>
      </p:sp>
      <p:pic>
        <p:nvPicPr>
          <p:cNvPr id="607" name="Google Shape;607;p12"/>
          <p:cNvPicPr preferRelativeResize="0"/>
          <p:nvPr/>
        </p:nvPicPr>
        <p:blipFill rotWithShape="1">
          <a:blip r:embed="rId6">
            <a:alphaModFix/>
          </a:blip>
          <a:srcRect/>
          <a:stretch/>
        </p:blipFill>
        <p:spPr>
          <a:xfrm>
            <a:off x="222480" y="4643810"/>
            <a:ext cx="2114550" cy="428625"/>
          </a:xfrm>
          <a:prstGeom prst="rect">
            <a:avLst/>
          </a:prstGeom>
          <a:noFill/>
          <a:ln>
            <a:noFill/>
          </a:ln>
        </p:spPr>
      </p:pic>
      <p:sp>
        <p:nvSpPr>
          <p:cNvPr id="608" name="Google Shape;608;p12"/>
          <p:cNvSpPr txBox="1">
            <a:spLocks noGrp="1"/>
          </p:cNvSpPr>
          <p:nvPr>
            <p:ph type="title"/>
          </p:nvPr>
        </p:nvSpPr>
        <p:spPr>
          <a:xfrm>
            <a:off x="45100" y="264925"/>
            <a:ext cx="2506800" cy="2224200"/>
          </a:xfrm>
          <a:prstGeom prst="rect">
            <a:avLst/>
          </a:prstGeom>
          <a:noFill/>
          <a:ln>
            <a:noFill/>
          </a:ln>
        </p:spPr>
        <p:txBody>
          <a:bodyPr spcFirstLastPara="1" wrap="square" lIns="68575" tIns="34275" rIns="68575" bIns="34275" anchor="b" anchorCtr="0">
            <a:spAutoFit/>
          </a:bodyPr>
          <a:lstStyle/>
          <a:p>
            <a:pPr marL="0" lvl="0" indent="0" algn="l" rtl="0">
              <a:spcBef>
                <a:spcPts val="0"/>
              </a:spcBef>
              <a:spcAft>
                <a:spcPts val="0"/>
              </a:spcAft>
              <a:buClr>
                <a:schemeClr val="lt1"/>
              </a:buClr>
              <a:buSzPts val="3750"/>
              <a:buFont typeface="Georgia"/>
              <a:buNone/>
            </a:pPr>
            <a:r>
              <a:rPr lang="en-US" sz="3700" b="1">
                <a:solidFill>
                  <a:schemeClr val="lt1"/>
                </a:solidFill>
              </a:rPr>
              <a:t>Step Two:</a:t>
            </a:r>
            <a:br>
              <a:rPr lang="en-US" sz="3700">
                <a:solidFill>
                  <a:schemeClr val="lt1"/>
                </a:solidFill>
              </a:rPr>
            </a:br>
            <a:r>
              <a:rPr lang="en-US" sz="3300">
                <a:solidFill>
                  <a:schemeClr val="lt1"/>
                </a:solidFill>
              </a:rPr>
              <a:t>Commission Polling</a:t>
            </a:r>
            <a:endParaRPr sz="330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jhsph-logo-bullets">
  <a:themeElements>
    <a:clrScheme name="Custom 2">
      <a:dk1>
        <a:srgbClr val="000000"/>
      </a:dk1>
      <a:lt1>
        <a:srgbClr val="FFFFFF"/>
      </a:lt1>
      <a:dk2>
        <a:srgbClr val="000000"/>
      </a:dk2>
      <a:lt2>
        <a:srgbClr val="F8F8F8"/>
      </a:lt2>
      <a:accent1>
        <a:srgbClr val="062C71"/>
      </a:accent1>
      <a:accent2>
        <a:srgbClr val="418EDE"/>
      </a:accent2>
      <a:accent3>
        <a:srgbClr val="719949"/>
      </a:accent3>
      <a:accent4>
        <a:srgbClr val="F98319"/>
      </a:accent4>
      <a:accent5>
        <a:srgbClr val="CF4520"/>
      </a:accent5>
      <a:accent6>
        <a:srgbClr val="F1C300"/>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hsph-vertical">
  <a:themeElements>
    <a:clrScheme name="Custom 1">
      <a:dk1>
        <a:srgbClr val="000000"/>
      </a:dk1>
      <a:lt1>
        <a:srgbClr val="FFFFFF"/>
      </a:lt1>
      <a:dk2>
        <a:srgbClr val="000000"/>
      </a:dk2>
      <a:lt2>
        <a:srgbClr val="F8F8F8"/>
      </a:lt2>
      <a:accent1>
        <a:srgbClr val="062C71"/>
      </a:accent1>
      <a:accent2>
        <a:srgbClr val="418EDE"/>
      </a:accent2>
      <a:accent3>
        <a:srgbClr val="719949"/>
      </a:accent3>
      <a:accent4>
        <a:srgbClr val="F98319"/>
      </a:accent4>
      <a:accent5>
        <a:srgbClr val="CF4520"/>
      </a:accent5>
      <a:accent6>
        <a:srgbClr val="F1C300"/>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TotalTime>
  <Words>1027</Words>
  <Application>Microsoft Office PowerPoint</Application>
  <PresentationFormat>On-screen Show (16:9)</PresentationFormat>
  <Paragraphs>116</Paragraphs>
  <Slides>34</Slides>
  <Notes>18</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Arial</vt:lpstr>
      <vt:lpstr>Bookman Old Style</vt:lpstr>
      <vt:lpstr>Calibri</vt:lpstr>
      <vt:lpstr>Georgia</vt:lpstr>
      <vt:lpstr>Merriweather Sans</vt:lpstr>
      <vt:lpstr>Noto Sans Symbols</vt:lpstr>
      <vt:lpstr>Wingdings</vt:lpstr>
      <vt:lpstr>jhsph-logo-bullets</vt:lpstr>
      <vt:lpstr>jhsph-vertical</vt:lpstr>
      <vt:lpstr>Getting Started</vt:lpstr>
      <vt:lpstr> The Six Steps for Effective Advocacy</vt:lpstr>
      <vt:lpstr>Maryland Health Care for All! Coalition</vt:lpstr>
      <vt:lpstr>The Six Steps to Effective Advocacy </vt:lpstr>
      <vt:lpstr>The Six Steps to Effective Advocacy</vt:lpstr>
      <vt:lpstr>Step One: Create an Evidence Based Plan</vt:lpstr>
      <vt:lpstr>PowerPoint Presentation</vt:lpstr>
      <vt:lpstr>What is a Prescription Drug Affordability Board?</vt:lpstr>
      <vt:lpstr>Step Two: Commission Polling</vt:lpstr>
      <vt:lpstr>Hold focus groups to help improve your messaging.</vt:lpstr>
      <vt:lpstr>Step Three: Build a Coalition</vt:lpstr>
      <vt:lpstr>PowerPoint Presentation</vt:lpstr>
      <vt:lpstr>Elevate patient stories</vt:lpstr>
      <vt:lpstr>PowerPoint Presentation</vt:lpstr>
      <vt:lpstr>          </vt:lpstr>
      <vt:lpstr>PowerPoint Presentation</vt:lpstr>
      <vt:lpstr>Write a Letter to the Editor</vt:lpstr>
      <vt:lpstr>Utilize social media</vt:lpstr>
      <vt:lpstr>Step Five: Make it an Election Issue</vt:lpstr>
      <vt:lpstr>PowerPoint Presentation</vt:lpstr>
      <vt:lpstr>Step Six: Win in the Legislature</vt:lpstr>
      <vt:lpstr>PowerPoint Presentation</vt:lpstr>
      <vt:lpstr>The Legislative Session - 2024</vt:lpstr>
      <vt:lpstr>PowerPoint Presentation</vt:lpstr>
      <vt:lpstr>PowerPoint Presentation</vt:lpstr>
      <vt:lpstr>Ways to get involved</vt:lpstr>
      <vt:lpstr>Written Testimony</vt:lpstr>
      <vt:lpstr>PowerPoint Presentation</vt:lpstr>
      <vt:lpstr>PowerPoint Presentation</vt:lpstr>
      <vt:lpstr>PowerPoint Presentation</vt:lpstr>
      <vt:lpstr>PowerPoint Presentation</vt:lpstr>
      <vt:lpstr>Example Email to Legislator</vt:lpstr>
      <vt:lpstr>After you win, remember to:</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Maryland’s path to creating a Prescription Drug Affordability Board</dc:title>
  <dc:creator>Catherine Kirk Robins</dc:creator>
  <cp:lastModifiedBy>Stephanie</cp:lastModifiedBy>
  <cp:revision>11</cp:revision>
  <dcterms:created xsi:type="dcterms:W3CDTF">2021-01-25T20:36:08Z</dcterms:created>
  <dcterms:modified xsi:type="dcterms:W3CDTF">2023-12-06T03:41:21Z</dcterms:modified>
</cp:coreProperties>
</file>